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7" r:id="rId4"/>
    <p:sldId id="270" r:id="rId5"/>
    <p:sldId id="259" r:id="rId6"/>
    <p:sldId id="271" r:id="rId7"/>
    <p:sldId id="274" r:id="rId8"/>
    <p:sldId id="275" r:id="rId9"/>
    <p:sldId id="273" r:id="rId10"/>
    <p:sldId id="278" r:id="rId11"/>
    <p:sldId id="276" r:id="rId12"/>
    <p:sldId id="280" r:id="rId13"/>
    <p:sldId id="283" r:id="rId14"/>
    <p:sldId id="272" r:id="rId15"/>
    <p:sldId id="277" r:id="rId16"/>
    <p:sldId id="279" r:id="rId17"/>
    <p:sldId id="281" r:id="rId18"/>
    <p:sldId id="268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49" d="100"/>
          <a:sy n="49" d="100"/>
        </p:scale>
        <p:origin x="-199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7005-53C9-4B0C-9C43-2B6686961B7F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9A5CB-43A8-49B3-AB46-78494E2308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3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9A5CB-43A8-49B3-AB46-78494E2308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8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CE5C85-DEC5-4B33-97D2-7B3E7F24CAFE}" type="datetimeFigureOut">
              <a:rPr lang="ru-RU" smtClean="0"/>
              <a:t>06.03.2019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0B66632-7E31-43A4-8892-FC8EBE005C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71546"/>
            <a:ext cx="8458200" cy="372905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Коллективно – художественное творчество детей в детском саду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5229200"/>
            <a:ext cx="2387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Старший воспитатель:</a:t>
            </a:r>
          </a:p>
          <a:p>
            <a:pPr algn="r"/>
            <a:r>
              <a:rPr lang="ru-RU" b="1" dirty="0" err="1" smtClean="0"/>
              <a:t>Кузакова</a:t>
            </a:r>
            <a:r>
              <a:rPr lang="ru-RU" b="1" dirty="0" smtClean="0"/>
              <a:t> Е.В.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404664"/>
            <a:ext cx="410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МКДОУ «Детский сад №12 </a:t>
            </a:r>
            <a:r>
              <a:rPr lang="ru-RU" b="1" dirty="0" err="1" smtClean="0"/>
              <a:t>г.Киренска</a:t>
            </a:r>
            <a:r>
              <a:rPr lang="ru-RU" b="1" dirty="0" smtClean="0"/>
              <a:t>»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ДС 2017-2018\дс фото 2017-2018 уг\фото апрель 2018(3)\IMG_8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06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28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7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06676">
            <a:off x="327682" y="64886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АКЦИИ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1\Desktop\ДС 2017-2018\дс фото 2017-2018 уг\гнёздышко(2)\IMG_8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6184379" cy="41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78701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«Дорогою добра»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ДС 2017-2018\дс фото 2017-2018 уг\фото апрель 2018(3)\IMG_87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39366"/>
            <a:ext cx="4078477" cy="54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9790" y="1670955"/>
            <a:ext cx="5533060" cy="367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42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128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404796"/>
            <a:ext cx="298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«Любящие сердечки»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8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820"/>
            <a:ext cx="81280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37475" y="655658"/>
            <a:ext cx="138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Ярмарка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25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в ЗАКЛЮЧЕНИИ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715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Коллективная форма организации дает возможность каждому </a:t>
            </a:r>
            <a:r>
              <a:rPr lang="ru-RU" sz="2000" dirty="0" smtClean="0"/>
              <a:t>ребенку </a:t>
            </a:r>
            <a:r>
              <a:rPr lang="ru-RU" sz="2000" dirty="0"/>
              <a:t>формировать умения и навыки работать вместе, строить общение, развивает привычку к взаимопомощи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/>
            <a:r>
              <a:rPr lang="ru-RU" sz="2000" dirty="0" smtClean="0"/>
              <a:t>На </a:t>
            </a:r>
            <a:r>
              <a:rPr lang="ru-RU" sz="2000" dirty="0"/>
              <a:t>пути формирования коллективистической направленности у дошкольника предстоит сделать ряд последовательных шагов: от формирования у ребенка направленности на сверстников (на первом этапе) к созданию у него ощущения собственной значимости для них (на втором) и закреплению ощущения ребенком своей значимости для получения общего результата при поддержке каждого всеми (на третьем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b="1" dirty="0" smtClean="0"/>
              <a:t>Коллективные </a:t>
            </a:r>
            <a:r>
              <a:rPr lang="ru-RU" sz="2000" b="1" dirty="0"/>
              <a:t>работы </a:t>
            </a:r>
            <a:r>
              <a:rPr lang="ru-RU" sz="2000" b="1" dirty="0" smtClean="0"/>
              <a:t>имеют важное значение при работе с детьми любого возраста.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1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74345"/>
            <a:ext cx="7358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предоставить детям возможность воплотить в композиции образы окружающего мира, создать условия для творческого взаимодействия.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Обучающие</a:t>
            </a:r>
            <a:r>
              <a:rPr lang="ru-RU" u="sng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учить создавать коллективные работы, проявить свои художественные способности в различных видах изобразительной деятельности;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/>
              <a:t>Развивающие: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развивать творческие способности, фантазию, воображение;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/>
              <a:t>Воспитательные: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воспитывать умение работать вместе, строить общение, развивать привычку к взаимопомощи.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92961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Решая проблему развития коллективного творчества, </a:t>
            </a:r>
            <a:r>
              <a:rPr lang="ru-RU" sz="2000" dirty="0" smtClean="0"/>
              <a:t>мы основывались на </a:t>
            </a:r>
            <a:r>
              <a:rPr lang="ru-RU" sz="2000" dirty="0"/>
              <a:t>следующих </a:t>
            </a:r>
            <a:r>
              <a:rPr lang="ru-RU" sz="2000" b="1" dirty="0"/>
              <a:t>принципах</a:t>
            </a:r>
            <a:r>
              <a:rPr lang="ru-RU" sz="2000" b="1" dirty="0" smtClean="0"/>
              <a:t>:</a:t>
            </a:r>
          </a:p>
          <a:p>
            <a:endParaRPr lang="ru-RU" sz="2000" b="1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творческая </a:t>
            </a:r>
            <a:r>
              <a:rPr lang="ru-RU" sz="2000" b="1" dirty="0"/>
              <a:t>реализация </a:t>
            </a:r>
            <a:r>
              <a:rPr lang="ru-RU" sz="2000" dirty="0"/>
              <a:t>каждого воспитанника как условие развития коллективного сотворчества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учет </a:t>
            </a:r>
            <a:r>
              <a:rPr lang="ru-RU" sz="2000" b="1" dirty="0"/>
              <a:t>индивидуальных особенностей</a:t>
            </a:r>
            <a:r>
              <a:rPr lang="ru-RU" sz="2000" dirty="0"/>
              <a:t> детей при определении ролевого места в коллективном взаимодействии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управленческая </a:t>
            </a:r>
            <a:r>
              <a:rPr lang="ru-RU" sz="2000" b="1" dirty="0"/>
              <a:t>режиссура </a:t>
            </a:r>
            <a:r>
              <a:rPr lang="ru-RU" sz="2000" dirty="0"/>
              <a:t>в постановлении процесса коллективной деятельности</a:t>
            </a:r>
            <a:r>
              <a:rPr lang="ru-RU" sz="2000" dirty="0" smtClean="0"/>
              <a:t>;</a:t>
            </a:r>
          </a:p>
          <a:p>
            <a:pPr marL="342900" indent="-342900">
              <a:buFontTx/>
              <a:buChar char="-"/>
            </a:pPr>
            <a:endParaRPr lang="ru-RU" sz="2000" dirty="0"/>
          </a:p>
          <a:p>
            <a:r>
              <a:rPr lang="ru-RU" sz="2000" dirty="0" smtClean="0"/>
              <a:t>-    </a:t>
            </a:r>
            <a:r>
              <a:rPr lang="ru-RU" sz="2000" b="1" dirty="0"/>
              <a:t>комфортность пребывания </a:t>
            </a:r>
            <a:r>
              <a:rPr lang="ru-RU" sz="2000" dirty="0"/>
              <a:t>ребенка в коллективе сверстников.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0992" y="764704"/>
            <a:ext cx="148149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0" b="1" dirty="0" smtClean="0"/>
              <a:t>?</a:t>
            </a:r>
            <a:endParaRPr lang="ru-RU" sz="20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29914" y="409557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умения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08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процессе выполнения коллективных работ осуществляется нравственно-эстетическое воспитание детей,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вырабатываются следующие умения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договариваться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 совместной работе, её содержании;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работать вместе, уступать друг другу, помогать, подсказывать;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свою работу, определять её последовательность, содержание, композицию, дополнения;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радоваться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успехам своим и товарищей при создании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59" y="1129595"/>
            <a:ext cx="6696744" cy="445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7269" y="363658"/>
            <a:ext cx="2443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моя мамочка»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250827">
            <a:off x="200825" y="526223"/>
            <a:ext cx="129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ВЫСТАВКИ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73751" cy="49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9009" y="523485"/>
            <a:ext cx="2734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«Новогодняя открытка»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73751" cy="490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9009" y="523485"/>
            <a:ext cx="2734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«Новогодняя открытка»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ДС 2017-2018\дс фото 2017-2018 уг\фото апрель 2018(3)\IMG_8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16328" cy="52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5872" y="764704"/>
            <a:ext cx="408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Космическое путешествие»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148</TotalTime>
  <Words>223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 ЗАКЛЮЧЕНИИ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</cp:revision>
  <dcterms:created xsi:type="dcterms:W3CDTF">2018-06-27T05:12:47Z</dcterms:created>
  <dcterms:modified xsi:type="dcterms:W3CDTF">2019-03-05T18:39:33Z</dcterms:modified>
</cp:coreProperties>
</file>