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63" r:id="rId11"/>
    <p:sldId id="270" r:id="rId12"/>
    <p:sldId id="271" r:id="rId13"/>
    <p:sldId id="267" r:id="rId14"/>
    <p:sldId id="265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ЕКТ ППБ\1613662330_80-p-fon-dlya-prezentatsii-po-pozharnoi-bezopas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93" y="0"/>
            <a:ext cx="10295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772816"/>
            <a:ext cx="5895559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ПОЗНАВАТЕЛЬНЫЙ ПРОЕКТ</a:t>
            </a:r>
            <a:br>
              <a:rPr lang="ru-RU" sz="3600" dirty="0" smtClean="0"/>
            </a:br>
            <a:r>
              <a:rPr lang="ru-RU" sz="3600" b="1" dirty="0" smtClean="0"/>
              <a:t>«Героическая профессия - ПОЖАРНЫЙ»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казённое дошкольное образовательное учреждение</a:t>
            </a:r>
          </a:p>
          <a:p>
            <a:pPr algn="ctr"/>
            <a:r>
              <a:rPr lang="ru-RU" dirty="0"/>
              <a:t>«Детский сад №12 г. Киренска»</a:t>
            </a:r>
          </a:p>
        </p:txBody>
      </p:sp>
      <p:sp>
        <p:nvSpPr>
          <p:cNvPr id="6" name="Надпись 3"/>
          <p:cNvSpPr txBox="1"/>
          <p:nvPr/>
        </p:nvSpPr>
        <p:spPr>
          <a:xfrm>
            <a:off x="6300192" y="3933056"/>
            <a:ext cx="3817585" cy="10210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Подготовили </a:t>
            </a:r>
            <a:r>
              <a:rPr lang="ru-RU" sz="1600" dirty="0" smtClean="0">
                <a:effectLst/>
                <a:ea typeface="Calibri"/>
                <a:cs typeface="Times New Roman"/>
              </a:rPr>
              <a:t>воспитатели</a:t>
            </a:r>
            <a:r>
              <a:rPr lang="ru-RU" sz="1600" dirty="0">
                <a:effectLst/>
                <a:ea typeface="Calibri"/>
                <a:cs typeface="Times New Roman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Потапова Марина Евгеньевна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Суранова Анастасия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11375" y="5229200"/>
            <a:ext cx="933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35717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92005"/>
            <a:ext cx="419403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Основной этап. (10.10 – 18.10)</a:t>
            </a:r>
            <a:endParaRPr lang="ru-RU" sz="2400" dirty="0"/>
          </a:p>
        </p:txBody>
      </p:sp>
      <p:pic>
        <p:nvPicPr>
          <p:cNvPr id="1026" name="Picture 2" descr="D:\ПРОЕКТ ППБ\фото по проекту\IMG-20221025-WA0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7"/>
          <a:stretch/>
        </p:blipFill>
        <p:spPr bwMode="auto">
          <a:xfrm>
            <a:off x="4248008" y="2587070"/>
            <a:ext cx="4734049" cy="29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7560" y="5949280"/>
            <a:ext cx="596092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Беседы, просмотр мультфильмов, чтение </a:t>
            </a:r>
            <a:r>
              <a:rPr lang="ru-RU" sz="2400" dirty="0" err="1" smtClean="0"/>
              <a:t>хл</a:t>
            </a:r>
            <a:endParaRPr lang="ru-RU" sz="2400" dirty="0"/>
          </a:p>
        </p:txBody>
      </p:sp>
      <p:pic>
        <p:nvPicPr>
          <p:cNvPr id="1027" name="Picture 3" descr="D:\ПРОЕКТ ППБ\фото по проекту\IMG-20221025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631"/>
            <a:ext cx="3428158" cy="457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 ППБ\фото по проекту\IMG-20221026-WA0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15061" r="12092"/>
          <a:stretch/>
        </p:blipFill>
        <p:spPr bwMode="auto">
          <a:xfrm>
            <a:off x="4650037" y="2564904"/>
            <a:ext cx="4414614" cy="40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РОЕКТ ППБ\фото по проекту\IMG-20221026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810"/>
            <a:ext cx="5148639" cy="386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5877272"/>
            <a:ext cx="39105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Экскурсия в пожарную часть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82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ПРОЕКТ ППБ\фото по проекту\IMG-20221026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79698"/>
            <a:ext cx="4968551" cy="37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РОЕКТ ППБ\фото по проекту\IMG-20221026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87" y="300509"/>
            <a:ext cx="47045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1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04664"/>
            <a:ext cx="509767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Заключительный этап (19.10 – 21.10)</a:t>
            </a:r>
            <a:endParaRPr lang="ru-RU" sz="2400" dirty="0"/>
          </a:p>
        </p:txBody>
      </p:sp>
      <p:pic>
        <p:nvPicPr>
          <p:cNvPr id="4098" name="Picture 2" descr="D:\ПРОЕКТ ППБ\фото по проекту\IMG-20221025-WA00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8"/>
          <a:stretch/>
        </p:blipFill>
        <p:spPr bwMode="auto">
          <a:xfrm>
            <a:off x="899592" y="1340768"/>
            <a:ext cx="7632848" cy="51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ЕКТ ППБ\фото по проекту\IMG-20221025-WA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16418" r="178" b="8931"/>
          <a:stretch/>
        </p:blipFill>
        <p:spPr bwMode="auto">
          <a:xfrm>
            <a:off x="3779912" y="332656"/>
            <a:ext cx="5097678" cy="28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ОЕКТ ППБ\фото по проекту\IMG-20221025-WA0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/>
          <a:stretch/>
        </p:blipFill>
        <p:spPr bwMode="auto">
          <a:xfrm>
            <a:off x="288401" y="3491545"/>
            <a:ext cx="5184576" cy="33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3026699"/>
            <a:ext cx="612068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АКЦИЯ 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Утром, вечером и днём осторожней будь с огнём!» </a:t>
            </a:r>
          </a:p>
        </p:txBody>
      </p:sp>
    </p:spTree>
    <p:extLst>
      <p:ext uri="{BB962C8B-B14F-4D97-AF65-F5344CB8AC3E}">
        <p14:creationId xmlns:p14="http://schemas.microsoft.com/office/powerpoint/2010/main" val="33406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ЕКТ ППБ\фото по проекту\IMG-20221025-WA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ОЕКТ ППБ\фото по проекту\IMG-20221025-WA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9017"/>
            <a:ext cx="351039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РОЕКТ ППБ\фото по проекту\IMG-20221025-WA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4" y="3587092"/>
            <a:ext cx="3984466" cy="29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8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ОЕКТ ППБ\23825_html_m5153a6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477"/>
            <a:ext cx="4824536" cy="64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27477"/>
            <a:ext cx="47428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346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97" y="1906179"/>
            <a:ext cx="7488833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Актуальность: </a:t>
            </a:r>
            <a:endParaRPr lang="ru-RU" sz="2400" dirty="0"/>
          </a:p>
          <a:p>
            <a:pPr algn="just"/>
            <a:r>
              <a:rPr lang="ru-RU" sz="2400" dirty="0"/>
              <a:t>В сентябре в рамках тематической недели «Всякий человек по делу узнаётся» дети знакомились с разными профессиями. Так как в нашей группе преобладает количество мальчиков, то самыми актуальными и интересными стали профессии спасателей, а именно многие в будущем хотели бы стать пожарными, потому что эта профессия подходит только сильным и мужественным людям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2" descr="D:\ПРОЕКТ ППБ\23825_html_m5153a6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884"/>
            <a:ext cx="1419225" cy="1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17" y="1772816"/>
            <a:ext cx="8280920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Профессию пожарный можно назвать героической, так как люди этой профессии подвергаются опасности, борясь и предупреждая пожар. Проблема пожаров остро стоит не только в нашей стране, но и в любой области. И Иркутская область не исключение. За последние годы значительно увеличилось количество пожаров, которые произошли по вине человека. И зачастую причиной пожара является неосторожное обращение с огнем не только взрослых, но 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6184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28092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Противопожарная безопасность - одна из обязательных составляющих среды, в которой растет ребенок. Она включает в себя требования к устройству помещения и противопожарную грамотность – поведение, снижающее риск возникновения пожаров, и навыки, необходимые для действий в экстремальных ситуациях.  </a:t>
            </a:r>
          </a:p>
          <a:p>
            <a:pPr algn="just"/>
            <a:r>
              <a:rPr lang="ru-RU" sz="2400" dirty="0"/>
              <a:t>Также выявилось, что дети не знают назначения огня, как действовать при пожаре и это вызывает беспокойство за их безопасность. В связи с этим мы решили расширить знания о профессии пожарный, рассказать какую опасность несет в себе огонь, как действовать в экстренных ситуациях и запустили проект «Героическая профессия - пожарный».</a:t>
            </a:r>
          </a:p>
        </p:txBody>
      </p:sp>
    </p:spTree>
    <p:extLst>
      <p:ext uri="{BB962C8B-B14F-4D97-AF65-F5344CB8AC3E}">
        <p14:creationId xmlns:p14="http://schemas.microsoft.com/office/powerpoint/2010/main" val="37534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259" y="1700808"/>
            <a:ext cx="8136904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Проблемная ситуация:</a:t>
            </a:r>
            <a:endParaRPr lang="ru-RU" sz="2400" dirty="0"/>
          </a:p>
          <a:p>
            <a:r>
              <a:rPr lang="ru-RU" sz="2400" b="1" dirty="0"/>
              <a:t>- </a:t>
            </a:r>
            <a:r>
              <a:rPr lang="ru-RU" sz="2400" dirty="0"/>
              <a:t>Дети имеют</a:t>
            </a:r>
            <a:r>
              <a:rPr lang="ru-RU" sz="2400" b="1" dirty="0"/>
              <a:t> </a:t>
            </a:r>
            <a:r>
              <a:rPr lang="ru-RU" sz="2400" dirty="0"/>
              <a:t>узкое понятие</a:t>
            </a:r>
            <a:r>
              <a:rPr lang="ru-RU" sz="2400" b="1" dirty="0"/>
              <a:t> </a:t>
            </a:r>
            <a:r>
              <a:rPr lang="ru-RU" sz="2400" dirty="0"/>
              <a:t>и знание профессии пожарный. (Чем тушат пожар? Как стать пожарным? Кто работает в пожарной станции?)</a:t>
            </a:r>
          </a:p>
          <a:p>
            <a:r>
              <a:rPr lang="ru-RU" sz="2400" dirty="0"/>
              <a:t>- Недостаточные знания детей о правилах пожарной безопасности. (Чем опасны провода? Из-за чего может случиться пожар?)</a:t>
            </a:r>
          </a:p>
          <a:p>
            <a:r>
              <a:rPr lang="ru-RU" sz="2400" dirty="0"/>
              <a:t>- Многие дети не знают как вести себя при пожаре. (Что сказать по телефону? Куда бежать, когда увидел огонь?) </a:t>
            </a:r>
          </a:p>
          <a:p>
            <a:endParaRPr lang="ru-RU" sz="2400" dirty="0"/>
          </a:p>
        </p:txBody>
      </p:sp>
      <p:pic>
        <p:nvPicPr>
          <p:cNvPr id="3" name="Picture 2" descr="D:\ПРОЕКТ ППБ\23825_html_m5153a6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-1"/>
            <a:ext cx="1606656" cy="21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47714"/>
            <a:ext cx="695088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Цель: </a:t>
            </a:r>
            <a:r>
              <a:rPr lang="ru-RU" sz="2400" dirty="0"/>
              <a:t>создание условий для формирования целостного представления о профессии «пожарный», привитие навыков осторожного обращения с огнём, обучение правильному поведению в экстремальной ситуации пожара. </a:t>
            </a:r>
          </a:p>
        </p:txBody>
      </p:sp>
      <p:pic>
        <p:nvPicPr>
          <p:cNvPr id="3" name="Picture 2" descr="D:\ПРОЕКТ ППБ\23825_html_m5153a6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"/>
            <a:ext cx="1984953" cy="26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7883" y="169462"/>
            <a:ext cx="23762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Задачи: 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8264" y="4005064"/>
            <a:ext cx="4047731" cy="23226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u="sng" dirty="0"/>
              <a:t>Для родителей:</a:t>
            </a:r>
            <a:endParaRPr lang="ru-RU" dirty="0"/>
          </a:p>
          <a:p>
            <a:pPr algn="just"/>
            <a:r>
              <a:rPr lang="ru-RU" dirty="0"/>
              <a:t>- оказать помощь в организации предметно-развивающей среды;</a:t>
            </a:r>
          </a:p>
          <a:p>
            <a:pPr algn="just"/>
            <a:r>
              <a:rPr lang="ru-RU" dirty="0"/>
              <a:t>- повысить педагогическую компетентность по правилам пожарной безопасности;</a:t>
            </a:r>
          </a:p>
          <a:p>
            <a:pPr algn="just"/>
            <a:r>
              <a:rPr lang="ru-RU" dirty="0"/>
              <a:t>- помочь детям в творческой работе с детьми.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320" y="733346"/>
            <a:ext cx="4259592" cy="30963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u="sng" dirty="0"/>
              <a:t>Для детей:</a:t>
            </a:r>
            <a:endParaRPr lang="ru-RU" dirty="0"/>
          </a:p>
          <a:p>
            <a:pPr algn="just"/>
            <a:r>
              <a:rPr lang="ru-RU" dirty="0"/>
              <a:t>- расширение представлений о профессии «пожарный» и формирование понимания значимости профессии «пожарный» в жизни людей;</a:t>
            </a:r>
          </a:p>
          <a:p>
            <a:pPr algn="just"/>
            <a:r>
              <a:rPr lang="ru-RU" dirty="0"/>
              <a:t>- участвовать в мероприятиях, запланированных в рамках проекта;</a:t>
            </a:r>
          </a:p>
          <a:p>
            <a:pPr algn="just"/>
            <a:r>
              <a:rPr lang="ru-RU" dirty="0"/>
              <a:t>- поделиться полученными знаниями с детьми других групп.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2215259"/>
            <a:ext cx="4320480" cy="32288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u="sng" dirty="0"/>
              <a:t>Для педагогов: </a:t>
            </a:r>
            <a:endParaRPr lang="ru-RU" dirty="0"/>
          </a:p>
          <a:p>
            <a:pPr algn="just"/>
            <a:r>
              <a:rPr lang="ru-RU" dirty="0"/>
              <a:t>- повысить педагогическую компетентность по правилам пожарной безопасности;</a:t>
            </a:r>
          </a:p>
          <a:p>
            <a:pPr algn="just"/>
            <a:r>
              <a:rPr lang="ru-RU" dirty="0"/>
              <a:t>- разработать проект и подобрать интересные формы работы с детьми по запросу детей;</a:t>
            </a:r>
          </a:p>
          <a:p>
            <a:pPr algn="just"/>
            <a:r>
              <a:rPr lang="ru-RU" dirty="0"/>
              <a:t>- вовлечь родителей в работу над проектом;</a:t>
            </a:r>
          </a:p>
          <a:p>
            <a:pPr algn="just"/>
            <a:r>
              <a:rPr lang="ru-RU" dirty="0"/>
              <a:t>- организовать предметно-развивающую среду по данной теме.  </a:t>
            </a:r>
          </a:p>
        </p:txBody>
      </p:sp>
      <p:pic>
        <p:nvPicPr>
          <p:cNvPr id="3" name="Picture 2" descr="D:\ПРОЕКТ ППБ\23825_html_m5153a6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99392"/>
            <a:ext cx="1897838" cy="25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21027_085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575"/>
            <a:ext cx="480653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88640"/>
            <a:ext cx="502406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Подготовительный этап (3.10 – 7.10)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071622"/>
            <a:ext cx="447603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Предметно развивающая среда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789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ЕКТ ППБ\фото по проекту\IMG-20221020-WA0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1" r="2302" b="11556"/>
          <a:stretch/>
        </p:blipFill>
        <p:spPr bwMode="auto">
          <a:xfrm>
            <a:off x="59995" y="188641"/>
            <a:ext cx="3863933" cy="21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РОЕКТ ППБ\фото по проекту\IMG-20221020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" y="3294663"/>
            <a:ext cx="4707588" cy="35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РОЕКТ ППБ\фото по проекту\IMG-20221020-WA0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4" b="5244"/>
          <a:stretch/>
        </p:blipFill>
        <p:spPr bwMode="auto">
          <a:xfrm>
            <a:off x="4031432" y="1020026"/>
            <a:ext cx="5112568" cy="2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593" y="6021288"/>
            <a:ext cx="55692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Работа по теме «Гражданская оборона»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82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532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2022-10-26T15:03:08Z</dcterms:created>
  <dcterms:modified xsi:type="dcterms:W3CDTF">2022-10-27T00:59:07Z</dcterms:modified>
</cp:coreProperties>
</file>