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84" r:id="rId8"/>
    <p:sldId id="261" r:id="rId9"/>
    <p:sldId id="263" r:id="rId10"/>
    <p:sldId id="265" r:id="rId11"/>
    <p:sldId id="285" r:id="rId12"/>
    <p:sldId id="266" r:id="rId13"/>
    <p:sldId id="267" r:id="rId14"/>
    <p:sldId id="286" r:id="rId15"/>
    <p:sldId id="269" r:id="rId16"/>
    <p:sldId id="271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4660"/>
  </p:normalViewPr>
  <p:slideViewPr>
    <p:cSldViewPr>
      <p:cViewPr>
        <p:scale>
          <a:sx n="50" d="100"/>
          <a:sy n="50" d="100"/>
        </p:scale>
        <p:origin x="-16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434C5-0C35-4DCE-B2BC-068C97F57F7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67812-76FE-46BD-9370-36B15C82C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434C5-0C35-4DCE-B2BC-068C97F57F7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67812-76FE-46BD-9370-36B15C82C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434C5-0C35-4DCE-B2BC-068C97F57F7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67812-76FE-46BD-9370-36B15C82C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434C5-0C35-4DCE-B2BC-068C97F57F7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67812-76FE-46BD-9370-36B15C82C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434C5-0C35-4DCE-B2BC-068C97F57F7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67812-76FE-46BD-9370-36B15C82C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434C5-0C35-4DCE-B2BC-068C97F57F7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67812-76FE-46BD-9370-36B15C82C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434C5-0C35-4DCE-B2BC-068C97F57F7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67812-76FE-46BD-9370-36B15C82C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434C5-0C35-4DCE-B2BC-068C97F57F7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67812-76FE-46BD-9370-36B15C82C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434C5-0C35-4DCE-B2BC-068C97F57F7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67812-76FE-46BD-9370-36B15C82C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434C5-0C35-4DCE-B2BC-068C97F57F7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67812-76FE-46BD-9370-36B15C82C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434C5-0C35-4DCE-B2BC-068C97F57F7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67812-76FE-46BD-9370-36B15C82CB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CE434C5-0C35-4DCE-B2BC-068C97F57F7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3667812-76FE-46BD-9370-36B15C82C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76672"/>
            <a:ext cx="7772400" cy="93610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Муниципальное казённое дошкольное образовательное учреждение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«Детский сад№12 г. Киренска» 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284984"/>
            <a:ext cx="7772400" cy="2736304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800" dirty="0" smtClean="0"/>
              <a:t>                                   </a:t>
            </a:r>
          </a:p>
          <a:p>
            <a:endParaRPr lang="ru-RU" sz="3800" dirty="0" smtClean="0"/>
          </a:p>
          <a:p>
            <a:pPr algn="r"/>
            <a:endParaRPr lang="ru-RU" sz="3800" dirty="0" smtClean="0"/>
          </a:p>
          <a:p>
            <a:pPr algn="r"/>
            <a:endParaRPr lang="ru-RU" sz="3800" dirty="0" smtClean="0"/>
          </a:p>
          <a:p>
            <a:pPr algn="r"/>
            <a:endParaRPr lang="ru-RU" sz="9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4500" b="1" dirty="0" smtClean="0">
                <a:solidFill>
                  <a:schemeClr val="accent5">
                    <a:lumMod val="75000"/>
                  </a:schemeClr>
                </a:solidFill>
              </a:rPr>
              <a:t>Выполнила: </a:t>
            </a:r>
            <a:r>
              <a:rPr lang="ru-RU" sz="4500" b="1" dirty="0" err="1" smtClean="0">
                <a:solidFill>
                  <a:schemeClr val="accent5">
                    <a:lumMod val="75000"/>
                  </a:schemeClr>
                </a:solidFill>
              </a:rPr>
              <a:t>ст.воспитатель</a:t>
            </a:r>
            <a:r>
              <a:rPr lang="ru-RU" sz="45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r"/>
            <a:r>
              <a:rPr lang="ru-RU" sz="4500" b="1" dirty="0" err="1" smtClean="0">
                <a:solidFill>
                  <a:schemeClr val="accent5">
                    <a:lumMod val="75000"/>
                  </a:schemeClr>
                </a:solidFill>
              </a:rPr>
              <a:t>Кузкова</a:t>
            </a:r>
            <a:r>
              <a:rPr lang="ru-RU" sz="4500" b="1" dirty="0" smtClean="0">
                <a:solidFill>
                  <a:schemeClr val="accent5">
                    <a:lumMod val="75000"/>
                  </a:schemeClr>
                </a:solidFill>
              </a:rPr>
              <a:t> Е.В.</a:t>
            </a:r>
          </a:p>
          <a:p>
            <a:pPr algn="r"/>
            <a:endParaRPr lang="ru-RU" sz="4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500" b="1" dirty="0" smtClean="0">
                <a:solidFill>
                  <a:schemeClr val="accent5">
                    <a:lumMod val="75000"/>
                  </a:schemeClr>
                </a:solidFill>
              </a:rPr>
              <a:t>2018 г.</a:t>
            </a:r>
          </a:p>
          <a:p>
            <a:pPr algn="r"/>
            <a:endParaRPr lang="ru-RU" sz="4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8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8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8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877553"/>
            <a:ext cx="741682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Тема: «Интегрирование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образовательных областей через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лего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». </a:t>
            </a:r>
            <a:endParaRPr lang="ru-RU" sz="28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37" y="3717032"/>
            <a:ext cx="3096344" cy="255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73216"/>
            <a:ext cx="8183880" cy="108012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620688"/>
            <a:ext cx="6768752" cy="504056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Задание1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Маша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ела сыр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Миша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ел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Задание 2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Белые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подкрылки,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   Бархатные спинки,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  В мае начинают лёт,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  И гудят, как самолёт!  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  <a:buNone/>
            </a:pPr>
            <a:endParaRPr lang="ru-RU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  <a:buNone/>
            </a:pPr>
            <a:endParaRPr lang="ru-RU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  <a:buNone/>
            </a:pPr>
            <a:endParaRPr lang="ru-RU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040" y="1766540"/>
            <a:ext cx="3170237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85184"/>
            <a:ext cx="8183880" cy="9498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26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4264" y="2348880"/>
            <a:ext cx="1800200" cy="90443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60762" y="2348880"/>
            <a:ext cx="1667222" cy="90443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43028" y="2348880"/>
            <a:ext cx="1917204" cy="9044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2348879"/>
            <a:ext cx="1584176" cy="90443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4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85184"/>
            <a:ext cx="8183880" cy="9498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26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268194"/>
            <a:ext cx="1800200" cy="90443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2268193"/>
            <a:ext cx="1512168" cy="90443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2268194"/>
            <a:ext cx="1728192" cy="9044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2268193"/>
            <a:ext cx="1584176" cy="90443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ony\Desktop\Таня\350_yrCI0LR5V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764704"/>
            <a:ext cx="3985437" cy="30243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4077072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Художественно-эстетическое развитие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368161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3672408" cy="244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4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365104"/>
            <a:ext cx="8183880" cy="10984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 </a:t>
            </a:r>
            <a:r>
              <a:rPr lang="ru-RU" sz="3600" b="1" i="1" dirty="0" smtClean="0">
                <a:solidFill>
                  <a:srgbClr val="002060"/>
                </a:solidFill>
                <a:cs typeface="Times New Roman" pitchFamily="18" charset="0"/>
              </a:rPr>
              <a:t>Физическое развитие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2"/>
            <a:ext cx="5112494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437112"/>
            <a:ext cx="8183880" cy="24208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8347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ЛЕГО- конструирования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значима в свете внедрения   ФГОС, так как: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-Являются великолепным средством для интеллектуального развития дошкольников, обеспечивающих интеграцию образовательных областей (познание, коммуникация, труд, социализация);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-Позволяют педагогу сочетать образование, воспитание и развитие дошкольников в режиме игры (учиться и обучаться в игре);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-Формируют познавательную активность, способствует воспитанию социально-активной личности, формируют навыки общения и сотворчества;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-Объединяют игру с  исследовательской и экспериментальной деятельностью, предоставляют ребенку  возможность экспериментировать и созидать свой собственный мир, где нет границ.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Sony\Desktop\Таня\detskij-sad-kompensirujuschego-vid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221088"/>
            <a:ext cx="345638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844824"/>
            <a:ext cx="8183880" cy="4190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3144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Sony\Desktop\Таня\пр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192688" cy="3951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276872"/>
            <a:ext cx="8183880" cy="3758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74652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Игра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важнейший спутник детства.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«LEGO»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позволяет детям учиться, играя и обучаться в игре. </a:t>
            </a:r>
          </a:p>
        </p:txBody>
      </p:sp>
      <p:pic>
        <p:nvPicPr>
          <p:cNvPr id="14338" name="Picture 2" descr="C:\Users\Sony\Desktop\Таня\188e08c91b3f1af5d38cad3be1512409.800_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293096"/>
            <a:ext cx="3312368" cy="2158890"/>
          </a:xfrm>
          <a:prstGeom prst="rect">
            <a:avLst/>
          </a:prstGeom>
          <a:noFill/>
        </p:spPr>
      </p:pic>
      <p:pic>
        <p:nvPicPr>
          <p:cNvPr id="14339" name="Picture 3" descr="C:\Users\Sony\Desktop\Таня\76eaf1df8690c20e03d23daf150a5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3304981" cy="2254449"/>
          </a:xfrm>
          <a:prstGeom prst="rect">
            <a:avLst/>
          </a:prstGeom>
          <a:noFill/>
        </p:spPr>
      </p:pic>
      <p:pic>
        <p:nvPicPr>
          <p:cNvPr id="14340" name="Picture 4" descr="C:\Users\Sony\Desktop\Таня\337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293096"/>
            <a:ext cx="3319264" cy="2212843"/>
          </a:xfrm>
          <a:prstGeom prst="rect">
            <a:avLst/>
          </a:prstGeom>
          <a:noFill/>
        </p:spPr>
      </p:pic>
      <p:pic>
        <p:nvPicPr>
          <p:cNvPr id="14341" name="Picture 5" descr="C:\Users\Sony\Desktop\Таня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916832"/>
            <a:ext cx="3312368" cy="2256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ony\Desktop\Таня\first-lego-school-denmar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84984"/>
            <a:ext cx="3312368" cy="280831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91680" y="836712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Социально-коммуникативное развитие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3960440" cy="269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6187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Наборы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разработаны для поддержки социально-эмоционального развития дошкольников по трём направлениям:</a:t>
            </a:r>
          </a:p>
          <a:p>
            <a:pPr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</p:txBody>
      </p:sp>
      <p:pic>
        <p:nvPicPr>
          <p:cNvPr id="2050" name="Picture 2" descr="C:\Users\Sony\Desktop\Таня\ca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6465" y="2722253"/>
            <a:ext cx="2592288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31144" y="2060848"/>
            <a:ext cx="2232248" cy="12014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Постижение  себя</a:t>
            </a:r>
            <a:endParaRPr lang="ru-RU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61666" y="2060848"/>
            <a:ext cx="2304256" cy="13228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+mj-lt"/>
              </a:rPr>
              <a:t>Постижение мира</a:t>
            </a:r>
            <a:endParaRPr lang="ru-RU" b="1" dirty="0"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99" y="4464117"/>
            <a:ext cx="2956219" cy="136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62594" y="4823516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Постижение </a:t>
            </a:r>
          </a:p>
          <a:p>
            <a:pPr algn="ctr"/>
            <a:r>
              <a:rPr lang="ru-RU" b="1" dirty="0" smtClean="0"/>
              <a:t>окружающих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1368152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Sony\Desktop\Таня\yunyj-stroi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17032"/>
            <a:ext cx="2993844" cy="2160240"/>
          </a:xfrm>
          <a:prstGeom prst="rect">
            <a:avLst/>
          </a:prstGeom>
          <a:noFill/>
        </p:spPr>
      </p:pic>
      <p:pic>
        <p:nvPicPr>
          <p:cNvPr id="3077" name="Picture 5" descr="C:\Users\Sony\Desktop\Таня\лего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4910" y="3818149"/>
            <a:ext cx="3024336" cy="20591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836712"/>
            <a:ext cx="61115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Познавательное развитие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60840" cy="2160240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Формирование элементарных математических понятий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Sony\Desktop\Таня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440224"/>
            <a:ext cx="3021063" cy="223224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345638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83864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50704"/>
            <a:ext cx="31877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88715"/>
            <a:ext cx="3170237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4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1008112"/>
          </a:xfrm>
        </p:spPr>
        <p:txBody>
          <a:bodyPr>
            <a:normAutofit fontScale="90000"/>
          </a:bodyPr>
          <a:lstStyle/>
          <a:p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2" name="Picture 2" descr="C:\Users\Sony\Desktop\Таня\thumbnail_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87842"/>
            <a:ext cx="3420380" cy="236470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27784" y="963801"/>
            <a:ext cx="4447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Речевое развитие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84" y="1700808"/>
            <a:ext cx="31146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4223370" cy="281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45224"/>
            <a:ext cx="81838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7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Sony\Desktop\Таня\descr_img14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96565"/>
            <a:ext cx="3528392" cy="292856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7661864" cy="156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96" y="764704"/>
            <a:ext cx="392965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288</TotalTime>
  <Words>115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Муниципальное казённое дошкольное образовательное учреждение «Детский сад№12 г. Киренска» </vt:lpstr>
      <vt:lpstr>Презентация PowerPoint</vt:lpstr>
      <vt:lpstr>Презентация PowerPoint</vt:lpstr>
      <vt:lpstr>Презентация PowerPoint</vt:lpstr>
      <vt:lpstr>   </vt:lpstr>
      <vt:lpstr>                       Формирование элементарных математических понятий </vt:lpstr>
      <vt:lpstr>Презентация PowerPoint</vt:lpstr>
      <vt:lpstr>     </vt:lpstr>
      <vt:lpstr>     </vt:lpstr>
      <vt:lpstr>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Лего- конструктора в развитии интеллектуальных способностей детей дошкольного возраста.</dc:title>
  <dc:creator>Sony</dc:creator>
  <cp:lastModifiedBy>1</cp:lastModifiedBy>
  <cp:revision>33</cp:revision>
  <dcterms:created xsi:type="dcterms:W3CDTF">2015-12-06T12:38:57Z</dcterms:created>
  <dcterms:modified xsi:type="dcterms:W3CDTF">2018-03-13T16:38:29Z</dcterms:modified>
</cp:coreProperties>
</file>