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4" r:id="rId9"/>
    <p:sldId id="263" r:id="rId10"/>
    <p:sldId id="267" r:id="rId11"/>
    <p:sldId id="269" r:id="rId12"/>
    <p:sldId id="271" r:id="rId13"/>
    <p:sldId id="272" r:id="rId14"/>
    <p:sldId id="270" r:id="rId15"/>
    <p:sldId id="273" r:id="rId16"/>
    <p:sldId id="268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cloud.mail.ru/public/op6L/vYrXpXQN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player.com/47853168-Integrirovannoe-zanyatie-po-teme-shkola-yunyh-ekskursovodov-dlya-detey-starshego-doshkolnogo-vozrasta-5-6-let.html" TargetMode="External"/><Relationship Id="rId7" Type="http://schemas.openxmlformats.org/officeDocument/2006/relationships/hyperlink" Target="https://infourok.ru/prezentaciya-po-poznavatelnomu-razvitiyu-istoriya-russkogo-voennogo-mundira-5016249.html" TargetMode="External"/><Relationship Id="rId2" Type="http://schemas.openxmlformats.org/officeDocument/2006/relationships/hyperlink" Target="https://chufskazka.kinderedu.ru/sadik/sobyitiya.html/2019/12/25/proekt-kukla-v-voennoj-form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orma-odezhda.com/encyclopedia/istoriya-rossijskoj-voennoj-formy/" TargetMode="External"/><Relationship Id="rId5" Type="http://schemas.openxmlformats.org/officeDocument/2006/relationships/hyperlink" Target="https://mdou50.ru/images/19-20/proekty/proekt_mini-muzeya_kukla_v_voennoy_forme.pdf" TargetMode="External"/><Relationship Id="rId4" Type="http://schemas.openxmlformats.org/officeDocument/2006/relationships/hyperlink" Target="https://voenhronika.ru/publ/rossijskaja_armija_udarnaya_sila/voennaja_forma_odezhdy_istorija_otechestvennoj_voennoj_formy_rossija_studija_quot_krylja_rossii_quot_5_serij_2010_god/49-1-0-96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369" y="251718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+mj-lt"/>
              </a:rPr>
              <a:t>Муниципальное казённое дошкольное образовательное учреждение </a:t>
            </a:r>
          </a:p>
          <a:p>
            <a:pPr algn="ctr"/>
            <a:r>
              <a:rPr lang="ru-RU" sz="1600" dirty="0">
                <a:latin typeface="+mj-lt"/>
              </a:rPr>
              <a:t>«Детский сад №12 </a:t>
            </a:r>
            <a:r>
              <a:rPr lang="ru-RU" sz="1600" dirty="0" err="1">
                <a:latin typeface="+mj-lt"/>
              </a:rPr>
              <a:t>г.Киренска</a:t>
            </a:r>
            <a:r>
              <a:rPr lang="ru-RU" sz="1600" dirty="0">
                <a:latin typeface="+mj-lt"/>
              </a:rPr>
              <a:t>» </a:t>
            </a:r>
          </a:p>
          <a:p>
            <a:pPr algn="ctr"/>
            <a:r>
              <a:rPr lang="ru-RU" sz="1600" b="1" dirty="0">
                <a:latin typeface="+mj-lt"/>
              </a:rPr>
              <a:t> </a:t>
            </a:r>
            <a:endParaRPr lang="ru-RU" sz="1600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836712"/>
            <a:ext cx="80648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sz="4000" b="1" dirty="0" smtClean="0"/>
              <a:t>Проект </a:t>
            </a:r>
            <a:endParaRPr lang="ru-RU" sz="4000" dirty="0"/>
          </a:p>
          <a:p>
            <a:pPr algn="ctr"/>
            <a:r>
              <a:rPr lang="ru-RU" sz="4000" b="1" dirty="0"/>
              <a:t>«Парад кукол в военной форме»</a:t>
            </a:r>
            <a:endParaRPr lang="ru-RU" sz="4000" dirty="0"/>
          </a:p>
          <a:p>
            <a:pPr algn="r"/>
            <a:r>
              <a:rPr lang="ru-RU" sz="4000" b="1" dirty="0"/>
              <a:t> </a:t>
            </a:r>
            <a:r>
              <a:rPr lang="ru-RU" b="1" dirty="0"/>
              <a:t> </a:t>
            </a:r>
            <a:r>
              <a:rPr lang="ru-RU" sz="1600" b="1" dirty="0" smtClean="0"/>
              <a:t> Авторы-составители:</a:t>
            </a:r>
            <a:r>
              <a:rPr lang="ru-RU" sz="1600" dirty="0" smtClean="0"/>
              <a:t> </a:t>
            </a:r>
          </a:p>
          <a:p>
            <a:pPr algn="r"/>
            <a:r>
              <a:rPr lang="ru-RU" sz="1600" dirty="0" err="1" smtClean="0"/>
              <a:t>Кузакова</a:t>
            </a:r>
            <a:r>
              <a:rPr lang="ru-RU" sz="1600" dirty="0" smtClean="0"/>
              <a:t> </a:t>
            </a:r>
            <a:r>
              <a:rPr lang="ru-RU" sz="1600" dirty="0"/>
              <a:t>Е.В.-старший воспитатель</a:t>
            </a:r>
          </a:p>
          <a:p>
            <a:pPr algn="r"/>
            <a:r>
              <a:rPr lang="ru-RU" sz="1600" dirty="0"/>
              <a:t>Потапова М.Е. - воспитатель,</a:t>
            </a:r>
          </a:p>
          <a:p>
            <a:pPr algn="r"/>
            <a:r>
              <a:rPr lang="ru-RU" sz="1600" dirty="0"/>
              <a:t> Антипина Е.С.- воспитатель,</a:t>
            </a:r>
          </a:p>
          <a:p>
            <a:pPr algn="r"/>
            <a:r>
              <a:rPr lang="ru-RU" sz="1600" dirty="0"/>
              <a:t> </a:t>
            </a:r>
            <a:r>
              <a:rPr lang="ru-RU" sz="1600" dirty="0" err="1"/>
              <a:t>Мирк</a:t>
            </a:r>
            <a:r>
              <a:rPr lang="ru-RU" sz="1600" dirty="0"/>
              <a:t> Н.А. – педагог-психолог, </a:t>
            </a:r>
          </a:p>
          <a:p>
            <a:pPr algn="r"/>
            <a:r>
              <a:rPr lang="ru-RU" sz="1600" dirty="0" err="1"/>
              <a:t>Волнина</a:t>
            </a:r>
            <a:r>
              <a:rPr lang="ru-RU" sz="1600" dirty="0"/>
              <a:t> В.В. - инструктор по физической культуре, </a:t>
            </a:r>
          </a:p>
          <a:p>
            <a:pPr algn="r"/>
            <a:r>
              <a:rPr lang="ru-RU" sz="1600" dirty="0"/>
              <a:t>воспитатель, </a:t>
            </a:r>
          </a:p>
          <a:p>
            <a:pPr algn="r"/>
            <a:r>
              <a:rPr lang="ru-RU" sz="1600" dirty="0"/>
              <a:t>Ярыгина Т.А. – музыкальный руководитель.</a:t>
            </a:r>
          </a:p>
          <a:p>
            <a:pPr algn="r"/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b="1" dirty="0"/>
              <a:t>  </a:t>
            </a:r>
            <a:r>
              <a:rPr lang="ru-RU" dirty="0" smtClean="0"/>
              <a:t>2022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616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5682" y="476672"/>
            <a:ext cx="2416623" cy="994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</a:rPr>
              <a:t>Основной </a:t>
            </a:r>
            <a:r>
              <a:rPr lang="ru-RU" sz="2000" b="1" dirty="0" smtClean="0">
                <a:solidFill>
                  <a:prstClr val="black"/>
                </a:solidFill>
              </a:rPr>
              <a:t>этап</a:t>
            </a:r>
          </a:p>
          <a:p>
            <a:pPr algn="ctr">
              <a:lnSpc>
                <a:spcPct val="115000"/>
              </a:lnSpc>
            </a:pPr>
            <a:r>
              <a:rPr lang="ru-RU" sz="2000" dirty="0"/>
              <a:t>с 22 апреля – 12 </a:t>
            </a:r>
            <a:r>
              <a:rPr lang="ru-RU" sz="2000" dirty="0" smtClean="0"/>
              <a:t>мая</a:t>
            </a:r>
          </a:p>
          <a:p>
            <a:pPr lvl="0" algn="ctr">
              <a:lnSpc>
                <a:spcPct val="115000"/>
              </a:lnSpc>
            </a:pPr>
            <a:endParaRPr lang="ru-RU" sz="1100" b="1" dirty="0">
              <a:solidFill>
                <a:prstClr val="black"/>
              </a:solidFill>
              <a:latin typeface="Arial"/>
              <a:ea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340768"/>
            <a:ext cx="7920879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Создание мини-музея военного костюма «Кукла в военной форме</a:t>
            </a:r>
            <a:r>
              <a:rPr lang="ru-RU" sz="2000" dirty="0" smtClean="0">
                <a:solidFill>
                  <a:prstClr val="black"/>
                </a:solidFill>
              </a:rPr>
              <a:t>»</a:t>
            </a:r>
          </a:p>
          <a:p>
            <a:pPr marL="342900" indent="-342900" algn="just" fontAlgn="ctr">
              <a:buFont typeface="Arial" pitchFamily="34" charset="0"/>
              <a:buChar char="•"/>
            </a:pPr>
            <a:r>
              <a:rPr lang="ru-RU" sz="2000" dirty="0"/>
              <a:t>Презентация «История военной формы»</a:t>
            </a:r>
          </a:p>
          <a:p>
            <a:pPr marL="342900" indent="-342900" algn="just" fontAlgn="ctr">
              <a:buFont typeface="Arial" pitchFamily="34" charset="0"/>
              <a:buChar char="•"/>
            </a:pPr>
            <a:r>
              <a:rPr lang="ru-RU" sz="2000" dirty="0"/>
              <a:t>Экскурсия в МКУК «Историко-краеведческий музей» на программу: игра «Путешествие в историю ВОВ»</a:t>
            </a:r>
          </a:p>
          <a:p>
            <a:pPr marL="342900" indent="-342900" algn="just" fontAlgn="ctr">
              <a:buFont typeface="Arial" pitchFamily="34" charset="0"/>
              <a:buChar char="•"/>
            </a:pPr>
            <a:r>
              <a:rPr lang="ru-RU" sz="2000" dirty="0"/>
              <a:t>Торжественное открытие мини-музея военного костюма «Кукла в военной форме».</a:t>
            </a:r>
          </a:p>
          <a:p>
            <a:pPr marL="342900" indent="-342900" algn="just" fontAlgn="ctr">
              <a:buFont typeface="Arial" pitchFamily="34" charset="0"/>
              <a:buChar char="•"/>
            </a:pPr>
            <a:r>
              <a:rPr lang="ru-RU" sz="2000" dirty="0"/>
              <a:t>Концерт, посвящённый Дню победы, парад кукол в военной форме.</a:t>
            </a:r>
          </a:p>
          <a:p>
            <a:pPr marL="342900" indent="-342900" algn="just" fontAlgn="ctr">
              <a:buFont typeface="Arial" pitchFamily="34" charset="0"/>
              <a:buChar char="•"/>
            </a:pPr>
            <a:r>
              <a:rPr lang="ru-RU" sz="2000" dirty="0"/>
              <a:t>Экскурсия в сквер «Свободы» к </a:t>
            </a:r>
            <a:r>
              <a:rPr lang="ru-RU" sz="2000" dirty="0" smtClean="0"/>
              <a:t>памятникам.</a:t>
            </a:r>
          </a:p>
          <a:p>
            <a:pPr marL="342900" indent="-342900" algn="just" fontAlgn="ctr">
              <a:buFont typeface="Arial" pitchFamily="34" charset="0"/>
              <a:buChar char="•"/>
            </a:pPr>
            <a:r>
              <a:rPr lang="ru-RU" sz="2000" dirty="0"/>
              <a:t>Военно-патриотическая игра «Зарница</a:t>
            </a:r>
            <a:r>
              <a:rPr lang="ru-RU" sz="2000" dirty="0" smtClean="0"/>
              <a:t>».</a:t>
            </a:r>
            <a:endParaRPr lang="ru-RU" sz="2000" dirty="0"/>
          </a:p>
          <a:p>
            <a:pPr marL="342900" indent="-342900" algn="just" fontAlgn="ctr">
              <a:buFont typeface="Arial" pitchFamily="34" charset="0"/>
              <a:buChar char="•"/>
            </a:pPr>
            <a:r>
              <a:rPr lang="ru-RU" sz="2000" dirty="0"/>
              <a:t>Мероприятия по подготовке «Юных экскурсовод»</a:t>
            </a:r>
          </a:p>
          <a:p>
            <a:pPr marL="342900" indent="-342900" algn="just" fontAlgn="ctr">
              <a:buFont typeface="Arial" pitchFamily="34" charset="0"/>
              <a:buChar char="•"/>
            </a:pPr>
            <a:r>
              <a:rPr lang="ru-RU" sz="2000" dirty="0"/>
              <a:t>«Чтобы помнили, чтобы знали…»  — подготовить виртуальную экскурсию о мини-музее «Кукла в военной форме» для ознакомления с военной формой воспитанников из других детских садов. </a:t>
            </a:r>
          </a:p>
        </p:txBody>
      </p:sp>
    </p:spTree>
    <p:extLst>
      <p:ext uri="{BB962C8B-B14F-4D97-AF65-F5344CB8AC3E}">
        <p14:creationId xmlns:p14="http://schemas.microsoft.com/office/powerpoint/2010/main" val="540315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роект\ПРОЕКТ\Фото по проекту\IMG_57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1" b="9658"/>
          <a:stretch/>
        </p:blipFill>
        <p:spPr bwMode="auto">
          <a:xfrm>
            <a:off x="1619672" y="2961244"/>
            <a:ext cx="606995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Проект\ПРОЕКТ\Фото по проекту\IMG_56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66" y="80180"/>
            <a:ext cx="3704361" cy="277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Проект\ПРОЕКТ\Фото по проекту\IMG_569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128" y="80180"/>
            <a:ext cx="3704362" cy="277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76461" y="6186469"/>
            <a:ext cx="7956376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 fontAlgn="ctr">
              <a:buFont typeface="Arial" pitchFamily="34" charset="0"/>
              <a:buChar char="•"/>
            </a:pPr>
            <a:r>
              <a:rPr lang="ru-RU" sz="1600" dirty="0"/>
              <a:t>Презентация «История военной формы </a:t>
            </a:r>
            <a:endParaRPr lang="ru-RU" sz="1600" dirty="0" smtClean="0"/>
          </a:p>
          <a:p>
            <a:pPr marL="342900" lvl="0" indent="-342900" algn="just" fontAlgn="ctr">
              <a:buFont typeface="Arial" pitchFamily="34" charset="0"/>
              <a:buChar char="•"/>
            </a:pPr>
            <a:r>
              <a:rPr lang="ru-RU" sz="1600" dirty="0" smtClean="0"/>
              <a:t>Торжественное </a:t>
            </a:r>
            <a:r>
              <a:rPr lang="ru-RU" sz="1600" dirty="0"/>
              <a:t>открытие мини-музея военного костюма «Кукла в военной форме».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78689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роект\ПРОЕКТ\Фото по проекту\IMG_20220504_155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87" y="188640"/>
            <a:ext cx="4113063" cy="308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Проект\ПРОЕКТ\Фото по проекту\IMG-20220513-WA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3096345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Проект\ПРОЕКТ\Фото по проекту\IMG_20220504_1545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87" y="3429000"/>
            <a:ext cx="4257079" cy="319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692696"/>
            <a:ext cx="427999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 fontAlgn="ctr">
              <a:buFont typeface="Arial" pitchFamily="34" charset="0"/>
              <a:buChar char="•"/>
            </a:pPr>
            <a:r>
              <a:rPr lang="ru-RU" sz="1600" dirty="0"/>
              <a:t>Экскурсия в МКУК «Историко-краеведческий музей» на программу: игра «Путешествие в историю ВОВ»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66801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роект\ПРОЕКТ\Фото по проекту\IMG_20220512_104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032158" cy="270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Проект\ПРОЕКТ\Фото по проекту\IMG-20220512-WA00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07074"/>
            <a:ext cx="4701031" cy="352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Проект\ПРОЕКТ\Фото по проекту\IMG-20220512-WA00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2796068" cy="209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Проект\ПРОЕКТ\Фото по проекту\IMG-20220512-WA00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823841" cy="361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35986" y="2785526"/>
            <a:ext cx="41399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Военно-патриотическая игра «Зарница»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250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роект\ПРОЕКТ\Фото по проекту\IMG-20220506-WA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536504" cy="340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Проект\ПРОЕКТ\Фото по проекту\IMG-20220506-WA0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702" y="2871536"/>
            <a:ext cx="5159776" cy="386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77851" y="3034329"/>
            <a:ext cx="453252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/>
              <a:t>Экскурсия в сквер «Свободы» к памятникам</a:t>
            </a:r>
          </a:p>
        </p:txBody>
      </p:sp>
    </p:spTree>
    <p:extLst>
      <p:ext uri="{BB962C8B-B14F-4D97-AF65-F5344CB8AC3E}">
        <p14:creationId xmlns:p14="http://schemas.microsoft.com/office/powerpoint/2010/main" val="1446444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Проект\ПРОЕКТ\Фото по проекту\IMG-20220506-WA00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88640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4653136"/>
            <a:ext cx="4572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 fontAlgn="ctr">
              <a:buFont typeface="Arial" pitchFamily="34" charset="0"/>
              <a:buChar char="•"/>
            </a:pPr>
            <a:r>
              <a:rPr lang="ru-RU" dirty="0"/>
              <a:t>Концерт, посвящённый Дню победы, парад кукол в военной форме.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913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404664"/>
            <a:ext cx="26945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Заключительный </a:t>
            </a:r>
            <a:r>
              <a:rPr lang="ru-RU" sz="2000" b="1" dirty="0" smtClean="0"/>
              <a:t>этап </a:t>
            </a:r>
          </a:p>
          <a:p>
            <a:pPr algn="ctr"/>
            <a:r>
              <a:rPr lang="ru-RU" sz="2000" dirty="0"/>
              <a:t>с 13 - 16 </a:t>
            </a:r>
            <a:r>
              <a:rPr lang="ru-RU" sz="2000" dirty="0" smtClean="0"/>
              <a:t>мая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6692" y="1116877"/>
            <a:ext cx="80137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Подведение итогов реализации </a:t>
            </a:r>
            <a:r>
              <a:rPr lang="ru-RU" sz="2000" dirty="0" smtClean="0">
                <a:solidFill>
                  <a:prstClr val="black"/>
                </a:solidFill>
              </a:rPr>
              <a:t>проекта</a:t>
            </a:r>
          </a:p>
          <a:p>
            <a:pPr marL="342900" indent="-342900" algn="just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000" dirty="0"/>
              <a:t>Презентация проекта «Парад кукол в военной форме»</a:t>
            </a:r>
            <a:endParaRPr lang="ru-RU" sz="2000" dirty="0">
              <a:ea typeface="Arial"/>
            </a:endParaRPr>
          </a:p>
          <a:p>
            <a:pPr marL="342900" indent="-342900" algn="just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000" dirty="0"/>
              <a:t>Участие в районном конкурсе разработок «Весна Победы – весна жизни</a:t>
            </a:r>
            <a:r>
              <a:rPr lang="ru-RU" sz="2000" dirty="0" smtClean="0"/>
              <a:t>!»</a:t>
            </a:r>
            <a:endParaRPr lang="ru-RU" sz="2000" dirty="0">
              <a:ea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44796" y="3104093"/>
            <a:ext cx="4575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Виртуальная </a:t>
            </a:r>
            <a:r>
              <a:rPr lang="ru-RU" dirty="0" smtClean="0"/>
              <a:t>экскурсия: </a:t>
            </a:r>
          </a:p>
          <a:p>
            <a:r>
              <a:rPr lang="ru-RU" u="sng" dirty="0" smtClean="0">
                <a:hlinkClick r:id="rId2"/>
              </a:rPr>
              <a:t>https</a:t>
            </a:r>
            <a:r>
              <a:rPr lang="ru-RU" u="sng" dirty="0">
                <a:hlinkClick r:id="rId2"/>
              </a:rPr>
              <a:t>://</a:t>
            </a:r>
            <a:r>
              <a:rPr lang="ru-RU" u="sng" dirty="0" smtClean="0">
                <a:hlinkClick r:id="rId2"/>
              </a:rPr>
              <a:t>cloud.mail.ru/public/op6L/vYrXpXQNG</a:t>
            </a:r>
            <a:r>
              <a:rPr lang="ru-RU" u="sng" dirty="0" smtClean="0"/>
              <a:t> </a:t>
            </a:r>
          </a:p>
        </p:txBody>
      </p:sp>
      <p:pic>
        <p:nvPicPr>
          <p:cNvPr id="2049" name="Picture 1" descr="D:\Проект\ПРОЕКТ\Фото по проекту\IMG-20220515-WA0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24980"/>
            <a:ext cx="3076756" cy="410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934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4757" y="1484784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Литература и используемые ссылки:</a:t>
            </a:r>
            <a:endParaRPr lang="ru-RU" sz="16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u="sng" dirty="0">
                <a:hlinkClick r:id="rId2"/>
              </a:rPr>
              <a:t>https://chufskazka.kinderedu.ru/sadik/sobyitiya.html/2019/12/25/proekt-kukla-v-voennoj-forme/</a:t>
            </a:r>
            <a:endParaRPr lang="ru-RU" sz="16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u="sng" dirty="0">
                <a:hlinkClick r:id="rId3"/>
              </a:rPr>
              <a:t>https://docplayer.com/47853168-Integrirovannoe-zanyatie-po-teme-shkola-yunyh-ekskursovodov-dlya-detey-starshego-doshkolnogo-vozrasta-5-6-let.html</a:t>
            </a:r>
            <a:endParaRPr lang="ru-RU" sz="16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u="sng" dirty="0">
                <a:hlinkClick r:id="rId4"/>
              </a:rPr>
              <a:t>https://voenhronika.ru/publ/rossijskaja_armija_udarnaya_sila/voennaja_forma_odezhdy_istorija_otechestvennoj_voennoj_formy_rossija_studija_quot_krylja_rossii_quot_5_serij_2010_god/49-1-0-968</a:t>
            </a:r>
            <a:endParaRPr lang="ru-RU" sz="16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dirty="0"/>
              <a:t>Воспитатели Детских садов Киренского района, «Подвиг русского солдата», МКДОУ «Детский сад №1» г. Киренска, 2010г.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u="sng" dirty="0">
                <a:hlinkClick r:id="rId5"/>
              </a:rPr>
              <a:t>https://mdou50.ru/images/19-20/proekty/proekt_mini-muzeya_kukla_v_voennoy_forme.pdf</a:t>
            </a:r>
            <a:endParaRPr lang="ru-RU" sz="16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u="sng" dirty="0">
                <a:hlinkClick r:id="rId6"/>
              </a:rPr>
              <a:t>https://forma-odezhda.com/encyclopedia/istoriya-rossijskoj-voennoj-formy/</a:t>
            </a:r>
            <a:endParaRPr lang="ru-RU" sz="16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1600" u="sng" dirty="0">
                <a:hlinkClick r:id="rId7"/>
              </a:rPr>
              <a:t>https://</a:t>
            </a:r>
            <a:r>
              <a:rPr lang="ru-RU" sz="1600" u="sng" dirty="0" smtClean="0">
                <a:hlinkClick r:id="rId7"/>
              </a:rPr>
              <a:t>infourok.ru/prezentaciya-po-poznavatelnomu-razvitiyu-istoriya-russkogo-voennogo-mundira-5016249.html</a:t>
            </a:r>
            <a:r>
              <a:rPr lang="ru-RU" sz="16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7016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685" y="1124744"/>
            <a:ext cx="8532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Проект рассчитан на детей старшего возраста</a:t>
            </a:r>
          </a:p>
          <a:p>
            <a:pPr algn="just"/>
            <a:r>
              <a:rPr lang="ru-RU" sz="2000" b="1" dirty="0" smtClean="0"/>
              <a:t>Вид </a:t>
            </a:r>
            <a:r>
              <a:rPr lang="ru-RU" sz="2000" b="1" dirty="0"/>
              <a:t>проекта: </a:t>
            </a:r>
            <a:r>
              <a:rPr lang="ru-RU" sz="2000" dirty="0"/>
              <a:t>Творческо-исследовательский, долгосрочный (апрель-май 2022года)</a:t>
            </a:r>
          </a:p>
          <a:p>
            <a:pPr algn="just"/>
            <a:r>
              <a:rPr lang="ru-RU" sz="2000" b="1" dirty="0"/>
              <a:t>Цели проекта: </a:t>
            </a:r>
            <a:endParaRPr lang="ru-RU" sz="2000" dirty="0"/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/>
              <a:t>повысить качество работы по патриотическому воспитанию дошкольников посредством обогащения предметно-пространственной среды детского сада;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/>
              <a:t>создать условия для тесного взаимодействия между всеми участниками образовательного процесса (в системах «родители — педагоги» и «родители — дети — педагоги»);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000" dirty="0"/>
              <a:t>расширить представление детей о военной форме разных видов и родов советских войск периода Великой Отечественной войны. </a:t>
            </a:r>
          </a:p>
        </p:txBody>
      </p:sp>
    </p:spTree>
    <p:extLst>
      <p:ext uri="{BB962C8B-B14F-4D97-AF65-F5344CB8AC3E}">
        <p14:creationId xmlns:p14="http://schemas.microsoft.com/office/powerpoint/2010/main" val="3102503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34739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Задачи проекта: </a:t>
            </a:r>
            <a:endParaRPr lang="ru-RU" sz="2000" dirty="0"/>
          </a:p>
          <a:p>
            <a:pPr algn="just"/>
            <a:r>
              <a:rPr lang="ru-RU" sz="2000" u="sng" dirty="0"/>
              <a:t>Для администрации ДОУ:</a:t>
            </a:r>
            <a:endParaRPr lang="ru-RU" sz="2000" dirty="0"/>
          </a:p>
          <a:p>
            <a:pPr algn="just"/>
            <a:r>
              <a:rPr lang="ru-RU" sz="2000" dirty="0"/>
              <a:t>- оказать помощь творческой группе в разработке проекта;</a:t>
            </a:r>
          </a:p>
          <a:p>
            <a:pPr algn="just"/>
            <a:r>
              <a:rPr lang="ru-RU" sz="2000" dirty="0"/>
              <a:t>- вести контроль за разработкой и реализацией проекта «Парад кукол в военной форме»;</a:t>
            </a:r>
          </a:p>
          <a:p>
            <a:pPr algn="just"/>
            <a:r>
              <a:rPr lang="ru-RU" sz="2000" dirty="0"/>
              <a:t>- принять участие в пошиве военного костюма на куклу;</a:t>
            </a:r>
          </a:p>
          <a:p>
            <a:pPr algn="just"/>
            <a:r>
              <a:rPr lang="ru-RU" sz="2000" dirty="0"/>
              <a:t>- подвести итоги реализации проекта.</a:t>
            </a:r>
          </a:p>
          <a:p>
            <a:pPr algn="just"/>
            <a:r>
              <a:rPr lang="ru-RU" sz="2000" u="sng" dirty="0"/>
              <a:t>Для творческой группы: </a:t>
            </a:r>
            <a:endParaRPr lang="ru-RU" sz="2000" dirty="0"/>
          </a:p>
          <a:p>
            <a:pPr algn="just"/>
            <a:r>
              <a:rPr lang="ru-RU" sz="2000" dirty="0"/>
              <a:t>- разработать проект «Парад кукол в военной форме»;</a:t>
            </a:r>
          </a:p>
          <a:p>
            <a:pPr algn="just"/>
            <a:r>
              <a:rPr lang="ru-RU" sz="2000" dirty="0"/>
              <a:t>- оформить мини музей «Кукла в военной форме»;</a:t>
            </a:r>
          </a:p>
          <a:p>
            <a:pPr algn="just"/>
            <a:r>
              <a:rPr lang="ru-RU" sz="2000" dirty="0"/>
              <a:t>- организовать парад кукол в военной форме; </a:t>
            </a:r>
          </a:p>
          <a:p>
            <a:pPr algn="just"/>
            <a:r>
              <a:rPr lang="ru-RU" sz="2000" dirty="0"/>
              <a:t>- организовать свободный доступ детей и педагогов к экспонатам мини-музея военного костюма;</a:t>
            </a:r>
          </a:p>
          <a:p>
            <a:pPr algn="just"/>
            <a:r>
              <a:rPr lang="ru-RU" sz="2000" dirty="0"/>
              <a:t>- создать виртуальную экскурсию по мини-музею «Кукла в военной форме</a:t>
            </a:r>
            <a:r>
              <a:rPr lang="ru-RU" sz="2000" dirty="0" smtClean="0"/>
              <a:t>».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5092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9818" y="836681"/>
            <a:ext cx="820891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/>
              <a:t>Для педагогов и узких специалистов: </a:t>
            </a:r>
            <a:endParaRPr lang="ru-RU" sz="2000" dirty="0"/>
          </a:p>
          <a:p>
            <a:pPr algn="just"/>
            <a:r>
              <a:rPr lang="ru-RU" sz="2000" dirty="0"/>
              <a:t>- познакомить взрослых и детей с историей развития советской военной формы периода Великой Отечественной войны посредством изучения соответствующей литературы, просмотра видеофильмов, фотографий, создания наглядных пособий в виде кукол в военной форме;</a:t>
            </a:r>
          </a:p>
          <a:p>
            <a:pPr algn="just"/>
            <a:r>
              <a:rPr lang="ru-RU" sz="2000" dirty="0"/>
              <a:t>- организовать работу по пошиву военной формы для кукол совместно с родителями;</a:t>
            </a:r>
          </a:p>
          <a:p>
            <a:pPr algn="just"/>
            <a:r>
              <a:rPr lang="ru-RU" sz="2000" dirty="0"/>
              <a:t>- организовать экскурсии в сквер «Свободы», МКУК «Историко-краеведческий музей»;</a:t>
            </a:r>
          </a:p>
          <a:p>
            <a:pPr algn="just"/>
            <a:r>
              <a:rPr lang="ru-RU" sz="2000" dirty="0"/>
              <a:t>- подготовить мероприятия в честь празднования победы ВОВ к 9 мая: военно-патриотическая игра «Зарница», концерт.</a:t>
            </a:r>
          </a:p>
          <a:p>
            <a:pPr algn="just"/>
            <a:r>
              <a:rPr lang="ru-RU" sz="2000" dirty="0"/>
              <a:t>- провести мероприятия по подготовки экскурсоводов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37031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2985" y="980728"/>
            <a:ext cx="7488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u="sng" dirty="0"/>
              <a:t>Для детей:</a:t>
            </a:r>
            <a:endParaRPr lang="ru-RU" sz="2000" dirty="0"/>
          </a:p>
          <a:p>
            <a:pPr algn="just"/>
            <a:r>
              <a:rPr lang="ru-RU" sz="2000" dirty="0"/>
              <a:t>- расширить представления о военных профессиях, видах войск;</a:t>
            </a:r>
          </a:p>
          <a:p>
            <a:pPr algn="just"/>
            <a:r>
              <a:rPr lang="ru-RU" sz="2000" dirty="0"/>
              <a:t>- пополнить словарный запас названиями военной одежды: гюйс, берет, </a:t>
            </a:r>
            <a:r>
              <a:rPr lang="ru-RU" sz="2000" dirty="0" err="1"/>
              <a:t>тельняжка</a:t>
            </a:r>
            <a:r>
              <a:rPr lang="ru-RU" sz="2000" dirty="0"/>
              <a:t>, </a:t>
            </a:r>
            <a:r>
              <a:rPr lang="ru-RU" sz="2000" dirty="0" err="1"/>
              <a:t>берцы</a:t>
            </a:r>
            <a:r>
              <a:rPr lang="ru-RU" sz="2000" dirty="0"/>
              <a:t>, кирзовые сапоги, гимнастёрка, бескозырка и др.</a:t>
            </a:r>
          </a:p>
          <a:p>
            <a:pPr algn="just"/>
            <a:r>
              <a:rPr lang="ru-RU" sz="2000" dirty="0"/>
              <a:t>- участвовать в мероприятиях, запланированных в рамках проекта.</a:t>
            </a:r>
          </a:p>
          <a:p>
            <a:pPr algn="just"/>
            <a:r>
              <a:rPr lang="ru-RU" sz="2000" u="sng" dirty="0"/>
              <a:t>Для родителей:</a:t>
            </a:r>
            <a:endParaRPr lang="ru-RU" sz="2000" dirty="0"/>
          </a:p>
          <a:p>
            <a:pPr algn="just"/>
            <a:r>
              <a:rPr lang="ru-RU" sz="2000" dirty="0"/>
              <a:t>- помочь в пошиве военных костюмов и создании в детском саду мини-музей военного костюма «Кукла в военной форме»;</a:t>
            </a:r>
          </a:p>
          <a:p>
            <a:pPr algn="just"/>
            <a:r>
              <a:rPr lang="ru-RU" sz="2000" dirty="0"/>
              <a:t>- подготовить виртуальную экскурсию о мини-музее «Кукла в военной форме» для ознакомления с военной формой воспитанников из других детских садов.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0728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56084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Ресурсы и оборудование:</a:t>
            </a:r>
            <a:endParaRPr lang="ru-RU" sz="2000" dirty="0"/>
          </a:p>
          <a:p>
            <a:pPr algn="just"/>
            <a:r>
              <a:rPr lang="ru-RU" sz="2000" dirty="0"/>
              <a:t>Реализация проекта предусматривала определенное ресурсное обеспечение. Это методические ресурсы: пособия по патриотическому воспитанию дошкольников; библиотечный фонд ДОО (детская литература); наглядно-иллюстративный материал (иллюстрации, фотографии военных из семейных архивов воспитанников и педагогов, книги); видеотека (мультипликационные фильмы о войне для детей); творческая мастерская (выставка репродукций картин, иллюстраций из книг о войне). </a:t>
            </a:r>
            <a:endParaRPr lang="ru-RU" sz="2000" dirty="0" smtClean="0"/>
          </a:p>
          <a:p>
            <a:pPr algn="just"/>
            <a:r>
              <a:rPr lang="ru-RU" sz="2000" dirty="0" smtClean="0"/>
              <a:t>Материально-технические </a:t>
            </a:r>
            <a:r>
              <a:rPr lang="ru-RU" sz="2000" dirty="0"/>
              <a:t>ресурсы: технические средства обучения (мультимедиа, видео- и аудиоматериалы); материал и аксессуары для пошива костюмов. </a:t>
            </a:r>
          </a:p>
          <a:p>
            <a:pPr algn="just"/>
            <a:r>
              <a:rPr lang="ru-RU" sz="2000" dirty="0"/>
              <a:t>Финансирование проекта осуществлялось за счет спонсорской помощи родителей.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81744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Аннотация: </a:t>
            </a:r>
            <a:endParaRPr lang="ru-RU" sz="2000" dirty="0" smtClean="0"/>
          </a:p>
          <a:p>
            <a:pPr algn="just"/>
            <a:r>
              <a:rPr lang="ru-RU" sz="2000" dirty="0" smtClean="0"/>
              <a:t>Актуальность </a:t>
            </a:r>
            <a:r>
              <a:rPr lang="ru-RU" sz="2000" dirty="0"/>
              <a:t>и трудность реализации проекта в том, про облик солдата ВОВ известно немного и чаще всего используются иллюстрации из книг, картины, изображающие солдат и офицеров в форме. Между тем военная форма, история ее появления и развития представляет большой интерес. В задачу воспитателей входило объяснить детям, что такое военная форма, для чего она служит, как зависит от рода войск. Для оказания им организационно-методической помощи была создана творческая группа из числа опытных педагогов ДОУ. </a:t>
            </a:r>
          </a:p>
          <a:p>
            <a:pPr algn="just"/>
            <a:r>
              <a:rPr lang="ru-RU" sz="2000" dirty="0"/>
              <a:t>Реализация проекта осуществлялась поэтапно и предполагала привлечение администрации, педагогов, воспитанников ДОУ, их родителей к изучению истории военной формы времен Великой Отечественной войны, участию в мероприятиях по подготовке экспонатов мини-музея, организация  музейного пространства детского сада. </a:t>
            </a:r>
          </a:p>
        </p:txBody>
      </p:sp>
    </p:spTree>
    <p:extLst>
      <p:ext uri="{BB962C8B-B14F-4D97-AF65-F5344CB8AC3E}">
        <p14:creationId xmlns:p14="http://schemas.microsoft.com/office/powerpoint/2010/main" val="254044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7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Предполагаемые результаты проекта: </a:t>
            </a:r>
            <a:r>
              <a:rPr lang="ru-RU" sz="2000" dirty="0"/>
              <a:t>Воспитанники получат обобщенные представления об историческом прошлом нашей страны, станут проявлять интерес к изучению событий Великой Отечественной войны. </a:t>
            </a:r>
          </a:p>
          <a:p>
            <a:pPr algn="just"/>
            <a:r>
              <a:rPr lang="ru-RU" sz="2000" dirty="0"/>
              <a:t>Дошкольники получат представления о том, как изменялась военная форма с течением времени, смогут рассказать о военной форме на экспонатах мини-музея.</a:t>
            </a:r>
          </a:p>
          <a:p>
            <a:pPr algn="just"/>
            <a:r>
              <a:rPr lang="ru-RU" sz="2000" dirty="0"/>
              <a:t>В результате совместной деятельности у родителей и детей станут крепче семейные связи, будет достигнуто взаимопонимание между всеми участниками образовательного процесса. </a:t>
            </a:r>
          </a:p>
        </p:txBody>
      </p:sp>
    </p:spTree>
    <p:extLst>
      <p:ext uri="{BB962C8B-B14F-4D97-AF65-F5344CB8AC3E}">
        <p14:creationId xmlns:p14="http://schemas.microsoft.com/office/powerpoint/2010/main" val="572551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91780" y="662891"/>
            <a:ext cx="388843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</a:rPr>
              <a:t>Подготовительный этап</a:t>
            </a:r>
          </a:p>
          <a:p>
            <a:pPr algn="ctr"/>
            <a:r>
              <a:rPr lang="ru-RU" sz="2000" dirty="0"/>
              <a:t>с 1 – 21 апреля</a:t>
            </a:r>
            <a:endParaRPr lang="ru-RU" sz="2000" b="1" dirty="0" smtClean="0">
              <a:solidFill>
                <a:prstClr val="black"/>
              </a:solidFill>
            </a:endParaRPr>
          </a:p>
          <a:p>
            <a:pPr lvl="0" algn="ctr">
              <a:lnSpc>
                <a:spcPct val="115000"/>
              </a:lnSpc>
            </a:pPr>
            <a:endParaRPr lang="ru-RU" sz="2000" b="1" dirty="0">
              <a:solidFill>
                <a:prstClr val="black"/>
              </a:solidFill>
              <a:latin typeface="Arial"/>
              <a:ea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412775"/>
            <a:ext cx="813690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Создание творческой группы по разработке </a:t>
            </a:r>
            <a:r>
              <a:rPr lang="ru-RU" sz="2000" dirty="0" smtClean="0">
                <a:solidFill>
                  <a:prstClr val="black"/>
                </a:solidFill>
              </a:rPr>
              <a:t>проекта</a:t>
            </a:r>
          </a:p>
          <a:p>
            <a:pPr marL="285750" indent="-285750" algn="just">
              <a:lnSpc>
                <a:spcPct val="115000"/>
              </a:lnSpc>
              <a:buFont typeface="Arial" pitchFamily="34" charset="0"/>
              <a:buChar char="•"/>
            </a:pPr>
            <a:r>
              <a:rPr lang="ru-RU" sz="2000" dirty="0"/>
              <a:t>Обсуждение концепции </a:t>
            </a:r>
            <a:r>
              <a:rPr lang="ru-RU" sz="2000" dirty="0" smtClean="0"/>
              <a:t>проекта</a:t>
            </a:r>
          </a:p>
          <a:p>
            <a:pPr marL="285750" indent="-285750" algn="just" fontAlgn="ctr">
              <a:buFont typeface="Arial" pitchFamily="34" charset="0"/>
              <a:buChar char="•"/>
            </a:pPr>
            <a:r>
              <a:rPr lang="ru-RU" sz="2000" dirty="0"/>
              <a:t>Разработка положения о конкурсе «Парад кукол в военной форме». Утверждение положений: о пошиве военных костюмов на кукол, о создании мини-музея «Кукла в военной форме»   </a:t>
            </a:r>
          </a:p>
          <a:p>
            <a:pPr marL="285750" indent="-285750" algn="just" fontAlgn="ctr">
              <a:buFont typeface="Arial" pitchFamily="34" charset="0"/>
              <a:buChar char="•"/>
            </a:pPr>
            <a:r>
              <a:rPr lang="ru-RU" sz="2000" dirty="0"/>
              <a:t>Сбор и систематизация исторического материала о советской военной форме, относящейся к периоду Великой Отечественной войны, адаптация информации для детей с учетом их возраста </a:t>
            </a:r>
          </a:p>
          <a:p>
            <a:pPr marL="285750" indent="-285750" algn="just" fontAlgn="ctr">
              <a:buFont typeface="Arial" pitchFamily="34" charset="0"/>
              <a:buChar char="•"/>
            </a:pPr>
            <a:r>
              <a:rPr lang="ru-RU" sz="2000" dirty="0"/>
              <a:t>Взаимодействие с родителями: согласование с ними плана совместной деятельности по реализации проекта </a:t>
            </a:r>
          </a:p>
          <a:p>
            <a:pPr marL="285750" indent="-285750" algn="just" fontAlgn="ctr">
              <a:buFont typeface="Arial" pitchFamily="34" charset="0"/>
              <a:buChar char="•"/>
            </a:pPr>
            <a:r>
              <a:rPr lang="ru-RU" sz="2000" dirty="0"/>
              <a:t>Приобретение материалов для реализации проекта</a:t>
            </a:r>
          </a:p>
          <a:p>
            <a:pPr marL="285750" indent="-285750" algn="just" fontAlgn="ctr">
              <a:buFont typeface="Arial" pitchFamily="34" charset="0"/>
              <a:buChar char="•"/>
            </a:pPr>
            <a:r>
              <a:rPr lang="ru-RU" sz="2000" dirty="0"/>
              <a:t>Пошив военных костюмов на </a:t>
            </a:r>
            <a:r>
              <a:rPr lang="ru-RU" sz="2000" dirty="0" smtClean="0"/>
              <a:t>кукол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194606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396</Words>
  <Application>Microsoft Office PowerPoint</Application>
  <PresentationFormat>Экран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2022-05-15T23:36:51Z</dcterms:created>
  <dcterms:modified xsi:type="dcterms:W3CDTF">2022-05-16T02:46:57Z</dcterms:modified>
</cp:coreProperties>
</file>