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302" r:id="rId4"/>
    <p:sldId id="304" r:id="rId5"/>
    <p:sldId id="303" r:id="rId6"/>
    <p:sldId id="301" r:id="rId7"/>
    <p:sldId id="257" r:id="rId8"/>
    <p:sldId id="264" r:id="rId9"/>
    <p:sldId id="259" r:id="rId10"/>
    <p:sldId id="273" r:id="rId11"/>
    <p:sldId id="265" r:id="rId12"/>
    <p:sldId id="258" r:id="rId13"/>
    <p:sldId id="266" r:id="rId14"/>
    <p:sldId id="308" r:id="rId15"/>
    <p:sldId id="282" r:id="rId16"/>
    <p:sldId id="313" r:id="rId17"/>
    <p:sldId id="290" r:id="rId18"/>
    <p:sldId id="306" r:id="rId19"/>
    <p:sldId id="307" r:id="rId20"/>
    <p:sldId id="315" r:id="rId21"/>
    <p:sldId id="314" r:id="rId22"/>
    <p:sldId id="292" r:id="rId23"/>
    <p:sldId id="283" r:id="rId24"/>
    <p:sldId id="316" r:id="rId25"/>
    <p:sldId id="309" r:id="rId26"/>
    <p:sldId id="317" r:id="rId27"/>
    <p:sldId id="30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8205" autoAdjust="0"/>
    <p:restoredTop sz="94660"/>
  </p:normalViewPr>
  <p:slideViewPr>
    <p:cSldViewPr>
      <p:cViewPr>
        <p:scale>
          <a:sx n="57" d="100"/>
          <a:sy n="57" d="100"/>
        </p:scale>
        <p:origin x="-2568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A0FEC-624B-4089-9461-B8A99C252F3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30B83-008F-4018-908A-8AD612782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55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0B83-008F-4018-908A-8AD612782E1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789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0B83-008F-4018-908A-8AD612782E1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898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407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543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765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549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391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27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259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587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595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404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7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497C-DF4C-47E8-87A8-DAD8F81E1B7D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3C8E-D37F-4F3A-8B1E-D01AE05371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0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8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MARiALE\Desktop\ТАБЕЛЬ ГРУППЫ\Без названия.jpg"/>
          <p:cNvPicPr>
            <a:picLocks noChangeAspect="1" noChangeArrowheads="1"/>
          </p:cNvPicPr>
          <p:nvPr/>
        </p:nvPicPr>
        <p:blipFill>
          <a:blip r:embed="rId4"/>
          <a:srcRect b="5843"/>
          <a:stretch>
            <a:fillRect/>
          </a:stretch>
        </p:blipFill>
        <p:spPr bwMode="auto">
          <a:xfrm>
            <a:off x="428596" y="1285860"/>
            <a:ext cx="2643206" cy="2637162"/>
          </a:xfrm>
          <a:prstGeom prst="rect">
            <a:avLst/>
          </a:prstGeom>
          <a:noFill/>
        </p:spPr>
      </p:pic>
      <p:pic>
        <p:nvPicPr>
          <p:cNvPr id="2051" name="Picture 3" descr="C:\Users\MARiALE\Desktop\ТАБЕЛЬ ГРУППЫ\images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214422"/>
            <a:ext cx="2643206" cy="2643206"/>
          </a:xfrm>
          <a:prstGeom prst="rect">
            <a:avLst/>
          </a:prstGeom>
          <a:noFill/>
        </p:spPr>
      </p:pic>
      <p:pic>
        <p:nvPicPr>
          <p:cNvPr id="2052" name="Picture 4" descr="C:\Users\MARiALE\Desktop\ТАБЕЛЬ ГРУППЫ\Без названия (1).jpg"/>
          <p:cNvPicPr>
            <a:picLocks noChangeAspect="1" noChangeArrowheads="1"/>
          </p:cNvPicPr>
          <p:nvPr/>
        </p:nvPicPr>
        <p:blipFill>
          <a:blip r:embed="rId6"/>
          <a:srcRect t="13333" b="10000"/>
          <a:stretch>
            <a:fillRect/>
          </a:stretch>
        </p:blipFill>
        <p:spPr bwMode="auto">
          <a:xfrm>
            <a:off x="3571868" y="1500174"/>
            <a:ext cx="2390775" cy="16430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4269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Найди общее</a:t>
            </a:r>
          </a:p>
        </p:txBody>
      </p:sp>
    </p:spTree>
    <p:extLst>
      <p:ext uri="{BB962C8B-B14F-4D97-AF65-F5344CB8AC3E}">
        <p14:creationId xmlns:p14="http://schemas.microsoft.com/office/powerpoint/2010/main" xmlns="" val="167042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830" y="1772816"/>
            <a:ext cx="818634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ru-RU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раунд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Потерянное звено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8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5845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Потерянное звено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6035"/>
            <a:ext cx="3600400" cy="2198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36"/>
          <a:stretch>
            <a:fillRect/>
          </a:stretch>
        </p:blipFill>
        <p:spPr bwMode="auto">
          <a:xfrm>
            <a:off x="5357818" y="1214422"/>
            <a:ext cx="3272408" cy="2103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14744" y="4643446"/>
            <a:ext cx="1714512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03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0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64618"/>
            <a:ext cx="2127250" cy="1590675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56446"/>
            <a:ext cx="1811337" cy="1785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0" y="4005064"/>
            <a:ext cx="2616200" cy="2109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09" y="1212776"/>
            <a:ext cx="2762250" cy="207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1328" y="3855043"/>
            <a:ext cx="12620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5845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Потерянное звено </a:t>
            </a:r>
          </a:p>
        </p:txBody>
      </p:sp>
    </p:spTree>
    <p:extLst>
      <p:ext uri="{BB962C8B-B14F-4D97-AF65-F5344CB8AC3E}">
        <p14:creationId xmlns:p14="http://schemas.microsoft.com/office/powerpoint/2010/main" xmlns="" val="34145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5845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Потерянное звено </a:t>
            </a:r>
          </a:p>
        </p:txBody>
      </p:sp>
      <p:sp>
        <p:nvSpPr>
          <p:cNvPr id="5126" name="AutoShape 6" descr="Картинки по запросу картинка герои сказки кошкин д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C:\Users\MARiALE\Desktop\b549c8fc31dd875ffeee1a99bbpi--raboty-dlya-detej-kot-vasilij-iz-skazki-koshkin-dom-detskij-k (1).jpg"/>
          <p:cNvPicPr>
            <a:picLocks noChangeAspect="1" noChangeArrowheads="1"/>
          </p:cNvPicPr>
          <p:nvPr/>
        </p:nvPicPr>
        <p:blipFill>
          <a:blip r:embed="rId3"/>
          <a:srcRect r="50926" b="49074"/>
          <a:stretch>
            <a:fillRect/>
          </a:stretch>
        </p:blipFill>
        <p:spPr bwMode="auto">
          <a:xfrm>
            <a:off x="428596" y="3714752"/>
            <a:ext cx="2428892" cy="252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 descr="C:\Users\MARiALE\Desktop\b549c8fc31dd875ffeee1a99bbpi--raboty-dlya-detej-kot-vasilij-iz-skazki-koshkin-dom-detskij-k (1).jpg"/>
          <p:cNvPicPr>
            <a:picLocks noChangeAspect="1" noChangeArrowheads="1"/>
          </p:cNvPicPr>
          <p:nvPr/>
        </p:nvPicPr>
        <p:blipFill>
          <a:blip r:embed="rId3"/>
          <a:srcRect l="50000" b="50000"/>
          <a:stretch>
            <a:fillRect/>
          </a:stretch>
        </p:blipFill>
        <p:spPr bwMode="auto">
          <a:xfrm>
            <a:off x="6072198" y="4143380"/>
            <a:ext cx="228601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 descr="C:\Users\MARiALE\Desktop\b549c8fc31dd875ffeee1a99bbpi--raboty-dlya-detej-kot-vasilij-iz-skazki-koshkin-dom-detskij-k (1).jpg"/>
          <p:cNvPicPr>
            <a:picLocks noChangeAspect="1" noChangeArrowheads="1"/>
          </p:cNvPicPr>
          <p:nvPr/>
        </p:nvPicPr>
        <p:blipFill>
          <a:blip r:embed="rId3"/>
          <a:srcRect l="49074" t="50926"/>
          <a:stretch>
            <a:fillRect/>
          </a:stretch>
        </p:blipFill>
        <p:spPr bwMode="auto">
          <a:xfrm>
            <a:off x="3214678" y="3857628"/>
            <a:ext cx="244641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C:\Users\MARiALE\Desktop\ТАБЕЛЬ ГРУППЫ\Без названия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500174"/>
            <a:ext cx="2466975" cy="18478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5129" name="Picture 9" descr="C:\Users\MARiALE\Desktop\ТАБЕЛЬ ГРУППЫ\images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285860"/>
            <a:ext cx="2466975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981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1538" y="1500174"/>
            <a:ext cx="7128792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Правила вызова пожарной охраны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Набрать телефон  пожарной части-101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Назвать: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объект пожара;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адрес;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место возникновения;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наличие угрозы людям;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удобный проезд;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номер телефона;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………………………..</a:t>
            </a:r>
          </a:p>
          <a:p>
            <a:pPr marL="514350" indent="-514350">
              <a:buFont typeface="Arial" pitchFamily="34" charset="0"/>
              <a:buChar char="•"/>
            </a:pPr>
            <a:endParaRPr lang="ru-RU" sz="2800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5845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Потерянное звено </a:t>
            </a:r>
          </a:p>
        </p:txBody>
      </p:sp>
    </p:spTree>
    <p:extLst>
      <p:ext uri="{BB962C8B-B14F-4D97-AF65-F5344CB8AC3E}">
        <p14:creationId xmlns:p14="http://schemas.microsoft.com/office/powerpoint/2010/main" xmlns="" val="25733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2242" y="1772816"/>
            <a:ext cx="694119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раунд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Убери </a:t>
            </a: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лишнюю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0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765" y="-19166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875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Убери </a:t>
            </a:r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лишнюю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1\Downloads\711636_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357298"/>
            <a:ext cx="3672408" cy="25706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1" name="Picture 3" descr="C:\Users\1\Downloads\93ef46c69f95c04f5ebe4de06e303bf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357298"/>
            <a:ext cx="3558090" cy="2490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C:\Users\1\Downloads\risunok-dlya-srisovivaniya-chelovek-tushit-pozhar-v-do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3769" y="4287518"/>
            <a:ext cx="3244729" cy="24335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5330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1\Downloads\0007-020-Etot-znak-takogo-roda-on-na-strazhe-peshekho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723" y="1134181"/>
            <a:ext cx="3046413" cy="320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139" y="898525"/>
            <a:ext cx="3455987" cy="25304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58923"/>
            <a:ext cx="3170237" cy="27305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23528" y="188640"/>
            <a:ext cx="4875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Убери </a:t>
            </a:r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лишнюю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5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9" name="Picture 3" descr="C:\Users\1\Downloads\kissclipart-extinguesher-man-png-clipart-fire-extinguishers-po-5cba002140c83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372221" cy="32275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100" name="Picture 4" descr="C:\Users\1\Downloads\full_5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837" y="3591205"/>
            <a:ext cx="2901702" cy="29017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794" y="908720"/>
            <a:ext cx="2428875" cy="24288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102" name="Picture 6" descr="C:\Users\1\Downloads\00090551-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857628"/>
            <a:ext cx="2364135" cy="23641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323528" y="188640"/>
            <a:ext cx="4875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Убери </a:t>
            </a:r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лишнюю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2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096576">
            <a:off x="247050" y="1343461"/>
            <a:ext cx="8649902" cy="401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671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MARiALE\Desktop\ТАБЕЛЬ ГРУППЫ\resized-1_30_bezopasnost_v_internete_v_kartinkah_adres_httpschool_shumilovo_rubezopasnost_v_seti_internet.jpg"/>
          <p:cNvPicPr>
            <a:picLocks noChangeAspect="1" noChangeArrowheads="1"/>
          </p:cNvPicPr>
          <p:nvPr/>
        </p:nvPicPr>
        <p:blipFill>
          <a:blip r:embed="rId3"/>
          <a:srcRect t="13522" r="65714" b="59749"/>
          <a:stretch>
            <a:fillRect/>
          </a:stretch>
        </p:blipFill>
        <p:spPr bwMode="auto">
          <a:xfrm>
            <a:off x="214282" y="1142984"/>
            <a:ext cx="3071834" cy="341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MARiALE\Desktop\ТАБЕЛЬ ГРУППЫ\resized-1_30_bezopasnost_v_internete_v_kartinkah_adres_httpschool_shumilovo_rubezopasnost_v_seti_internet.jpg"/>
          <p:cNvPicPr>
            <a:picLocks noChangeAspect="1" noChangeArrowheads="1"/>
          </p:cNvPicPr>
          <p:nvPr/>
        </p:nvPicPr>
        <p:blipFill>
          <a:blip r:embed="rId3"/>
          <a:srcRect l="33215" t="69111" r="32499" b="4874"/>
          <a:stretch>
            <a:fillRect/>
          </a:stretch>
        </p:blipFill>
        <p:spPr bwMode="auto">
          <a:xfrm>
            <a:off x="6143636" y="1142984"/>
            <a:ext cx="278608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MARiALE\Desktop\ТАБЕЛЬ ГРУППЫ\img11.jpg"/>
          <p:cNvPicPr>
            <a:picLocks noChangeAspect="1" noChangeArrowheads="1"/>
          </p:cNvPicPr>
          <p:nvPr/>
        </p:nvPicPr>
        <p:blipFill>
          <a:blip r:embed="rId4"/>
          <a:srcRect l="22525" t="28125" r="30257" b="9375"/>
          <a:stretch>
            <a:fillRect/>
          </a:stretch>
        </p:blipFill>
        <p:spPr bwMode="auto">
          <a:xfrm>
            <a:off x="3357554" y="3643314"/>
            <a:ext cx="2714644" cy="285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23528" y="188640"/>
            <a:ext cx="4875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Убери </a:t>
            </a:r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лишнюю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1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2357430"/>
            <a:ext cx="84183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 раунд</a:t>
            </a: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Формула «Вид безопасности»</a:t>
            </a:r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12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2928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Формула</a:t>
            </a:r>
          </a:p>
        </p:txBody>
      </p:sp>
      <p:pic>
        <p:nvPicPr>
          <p:cNvPr id="1026" name="Picture 2" descr="C:\Users\1\Downloads\image_31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128" y="1401355"/>
            <a:ext cx="3067744" cy="230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ownloads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1796" y="1500947"/>
            <a:ext cx="2943501" cy="22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83476" y="2340256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=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57600" y="2446039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+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7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1\Downloads\11339.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3116"/>
            <a:ext cx="2808312" cy="21915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643182"/>
            <a:ext cx="9572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1\Downloads\18053.6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143116"/>
            <a:ext cx="2806522" cy="19167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2643182"/>
            <a:ext cx="9382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528" y="188640"/>
            <a:ext cx="2928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Формула</a:t>
            </a:r>
          </a:p>
        </p:txBody>
      </p:sp>
    </p:spTree>
    <p:extLst>
      <p:ext uri="{BB962C8B-B14F-4D97-AF65-F5344CB8AC3E}">
        <p14:creationId xmlns:p14="http://schemas.microsoft.com/office/powerpoint/2010/main" xmlns="" val="7625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74" name="AutoShape 2" descr="Картинки по запросу картинка музы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910" b="21052"/>
          <a:stretch>
            <a:fillRect/>
          </a:stretch>
        </p:blipFill>
        <p:spPr bwMode="auto">
          <a:xfrm>
            <a:off x="2285984" y="2428868"/>
            <a:ext cx="785818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5787" y="2571744"/>
            <a:ext cx="9382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MARiALE\Desktop\ТАБЕЛЬ ГРУППЫ\Без названия (9).jpg"/>
          <p:cNvPicPr>
            <a:picLocks noChangeAspect="1" noChangeArrowheads="1"/>
          </p:cNvPicPr>
          <p:nvPr/>
        </p:nvPicPr>
        <p:blipFill>
          <a:blip r:embed="rId5"/>
          <a:srcRect t="27450" r="67123"/>
          <a:stretch>
            <a:fillRect/>
          </a:stretch>
        </p:blipFill>
        <p:spPr bwMode="auto">
          <a:xfrm>
            <a:off x="428596" y="1857364"/>
            <a:ext cx="1714512" cy="2454497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910" b="27125"/>
          <a:stretch>
            <a:fillRect/>
          </a:stretch>
        </p:blipFill>
        <p:spPr bwMode="auto">
          <a:xfrm>
            <a:off x="5214942" y="2428868"/>
            <a:ext cx="785818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MARiALE\Desktop\ТАБЕЛЬ ГРУППЫ\Без названия (9).jpg"/>
          <p:cNvPicPr>
            <a:picLocks noChangeAspect="1" noChangeArrowheads="1"/>
          </p:cNvPicPr>
          <p:nvPr/>
        </p:nvPicPr>
        <p:blipFill>
          <a:blip r:embed="rId5"/>
          <a:srcRect l="33334" t="28262" r="34615"/>
          <a:stretch>
            <a:fillRect/>
          </a:stretch>
        </p:blipFill>
        <p:spPr bwMode="auto">
          <a:xfrm>
            <a:off x="3286116" y="1785926"/>
            <a:ext cx="1785950" cy="2593252"/>
          </a:xfrm>
          <a:prstGeom prst="rect">
            <a:avLst/>
          </a:prstGeom>
          <a:noFill/>
        </p:spPr>
      </p:pic>
      <p:pic>
        <p:nvPicPr>
          <p:cNvPr id="14" name="Picture 3" descr="C:\Users\MARiALE\Desktop\ТАБЕЛЬ ГРУППЫ\Без названия (9).jpg"/>
          <p:cNvPicPr>
            <a:picLocks noChangeAspect="1" noChangeArrowheads="1"/>
          </p:cNvPicPr>
          <p:nvPr/>
        </p:nvPicPr>
        <p:blipFill>
          <a:blip r:embed="rId5"/>
          <a:srcRect l="67948" t="27666"/>
          <a:stretch>
            <a:fillRect/>
          </a:stretch>
        </p:blipFill>
        <p:spPr bwMode="auto">
          <a:xfrm>
            <a:off x="6000760" y="1785926"/>
            <a:ext cx="1785982" cy="2614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15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ЛОГИКА?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74" name="AutoShape 2" descr="Картинки по запросу картинка музы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C:\Users\MARiALE\Desktop\ТАБЕЛЬ ГРУППЫ\Без названия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857364"/>
            <a:ext cx="1990317" cy="221457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500306"/>
            <a:ext cx="9572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702" y="2214554"/>
            <a:ext cx="9382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MARiALE\Desktop\ТАБЕЛЬ ГРУППЫ\45522119.9g3te6lozi.W6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1714489"/>
            <a:ext cx="187431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715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AutoShape 2" descr="Картинки по запросу картинка музы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MARiALE\Desktop\ТАБЕЛЬ ГРУППЫ\df88fd0974f29814340068acb67355f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42828"/>
            <a:ext cx="6715172" cy="6715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15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3108" y="1285860"/>
            <a:ext cx="518603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7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</a:t>
            </a:r>
          </a:p>
          <a:p>
            <a:pPr algn="ctr"/>
            <a:r>
              <a:rPr lang="ru-RU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ВНИМАНИЕ!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5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0386"/>
            <a:ext cx="9144000" cy="68783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8440" y="2024735"/>
            <a:ext cx="53071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Разминка</a:t>
            </a:r>
            <a:endParaRPr lang="ru-RU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0386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74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1\Downloads\1101201715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214422"/>
            <a:ext cx="3888432" cy="53846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7605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0386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0926" y="4583157"/>
            <a:ext cx="2283046" cy="136815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</a:rPr>
              <a:t>01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108915"/>
            <a:ext cx="2234175" cy="132109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</a:rPr>
              <a:t>02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1992082"/>
            <a:ext cx="2401139" cy="132109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</a:rPr>
              <a:t>03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0386"/>
            <a:ext cx="50974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78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1179513"/>
            <a:ext cx="897413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52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269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Найди общее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1970"/>
            <a:ext cx="3962400" cy="282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3753" y="1111970"/>
            <a:ext cx="3962400" cy="278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8924" y="4073869"/>
            <a:ext cx="3534815" cy="2479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669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9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664396" cy="3130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332" y="1556792"/>
            <a:ext cx="4320291" cy="3144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4269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Найди общее</a:t>
            </a:r>
          </a:p>
        </p:txBody>
      </p:sp>
    </p:spTree>
    <p:extLst>
      <p:ext uri="{BB962C8B-B14F-4D97-AF65-F5344CB8AC3E}">
        <p14:creationId xmlns:p14="http://schemas.microsoft.com/office/powerpoint/2010/main" xmlns="" val="5810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9" name="Picture 7" descr="C:\Users\1\Downloads\6778a65e8e2f56538da4dd4a017430c4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726" y="1335359"/>
            <a:ext cx="3672408" cy="24448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1\Downloads\littley-boy-dialing-number-on-the-phone-vector-84797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071546"/>
            <a:ext cx="2605566" cy="2736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1\Downloads\ui-534a6cd64b8b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037" y="4080323"/>
            <a:ext cx="3421723" cy="26144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4269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Найди общее</a:t>
            </a:r>
          </a:p>
        </p:txBody>
      </p:sp>
    </p:spTree>
    <p:extLst>
      <p:ext uri="{BB962C8B-B14F-4D97-AF65-F5344CB8AC3E}">
        <p14:creationId xmlns:p14="http://schemas.microsoft.com/office/powerpoint/2010/main" xmlns="" val="34541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91</Words>
  <Application>Microsoft Office PowerPoint</Application>
  <PresentationFormat>Экран (4:3)</PresentationFormat>
  <Paragraphs>44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MARiALE</cp:lastModifiedBy>
  <cp:revision>98</cp:revision>
  <dcterms:created xsi:type="dcterms:W3CDTF">2016-01-06T09:44:41Z</dcterms:created>
  <dcterms:modified xsi:type="dcterms:W3CDTF">2019-12-18T08:13:33Z</dcterms:modified>
</cp:coreProperties>
</file>