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07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C7476-B83F-41BD-ACC9-89597EF6D0A4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30D64-A826-4CCF-9EF5-265351461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6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ра\Desktop\Новая папка\Screenshot_20221005_132640_com.yandex.browser_edit_17193687018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" y="0"/>
            <a:ext cx="91240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0882" y="5519506"/>
            <a:ext cx="3373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СТАРШАЯ ГРУППА</a:t>
            </a:r>
            <a:endParaRPr lang="ru-RU" sz="32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72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ера\Desktop\Новая папка\IMG-20221006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28975"/>
            <a:ext cx="3470270" cy="46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7901" y="380563"/>
            <a:ext cx="3684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 будет летом и весной</a:t>
            </a:r>
          </a:p>
          <a:p>
            <a:r>
              <a:rPr lang="ru-RU" sz="2400" b="1" dirty="0"/>
              <a:t>Прекрасная погода!</a:t>
            </a:r>
          </a:p>
          <a:p>
            <a:r>
              <a:rPr lang="ru-RU" sz="2400" b="1" dirty="0"/>
              <a:t>А в группе нашей и зимой</a:t>
            </a:r>
          </a:p>
          <a:p>
            <a:r>
              <a:rPr lang="ru-RU" sz="2400" b="1" dirty="0"/>
              <a:t>Для нас живет природа!!</a:t>
            </a:r>
          </a:p>
        </p:txBody>
      </p:sp>
    </p:spTree>
    <p:extLst>
      <p:ext uri="{BB962C8B-B14F-4D97-AF65-F5344CB8AC3E}">
        <p14:creationId xmlns:p14="http://schemas.microsoft.com/office/powerpoint/2010/main" val="583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ера\Desktop\Новая папка\Screenshot_20221005_132609_com.yandex.browser_edit_171953306893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ра\Desktop\Новая папка\Screenshot_20221006_20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ера\Desktop\Новая папка\IMG-20221005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8538"/>
            <a:ext cx="5832648" cy="43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3959" y="332656"/>
            <a:ext cx="54119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Здоровый </a:t>
            </a:r>
            <a:r>
              <a:rPr lang="ru-RU" sz="2800" b="1" dirty="0"/>
              <a:t>дух в здоровом теле!</a:t>
            </a:r>
          </a:p>
          <a:p>
            <a:r>
              <a:rPr lang="ru-RU" sz="2800" b="1" dirty="0"/>
              <a:t>Об этом вечно нам твердят!</a:t>
            </a:r>
          </a:p>
          <a:p>
            <a:r>
              <a:rPr lang="ru-RU" sz="2800" b="1" dirty="0"/>
              <a:t>Мы знаем – спорт на самом деле</a:t>
            </a:r>
          </a:p>
          <a:p>
            <a:r>
              <a:rPr lang="ru-RU" sz="2800" b="1" dirty="0"/>
              <a:t>Полезен очень для ребят!</a:t>
            </a:r>
          </a:p>
        </p:txBody>
      </p:sp>
    </p:spTree>
    <p:extLst>
      <p:ext uri="{BB962C8B-B14F-4D97-AF65-F5344CB8AC3E}">
        <p14:creationId xmlns:p14="http://schemas.microsoft.com/office/powerpoint/2010/main" val="795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ера\Desktop\Новая папка\IMG-20221005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7606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ера\Desktop\Новая папка\IMG-20221006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52720"/>
            <a:ext cx="3096344" cy="37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1" y="4766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 smtClean="0"/>
              <a:t>У Дианы сегодня открыт магазин товаров там много, </a:t>
            </a:r>
          </a:p>
          <a:p>
            <a:r>
              <a:rPr lang="ru-RU" sz="2400" b="1" dirty="0" smtClean="0"/>
              <a:t>а выход один:</a:t>
            </a:r>
          </a:p>
          <a:p>
            <a:r>
              <a:rPr lang="ru-RU" sz="2400" b="1" dirty="0" smtClean="0"/>
              <a:t>Купить что-нибудь, даже можно без денег,</a:t>
            </a:r>
          </a:p>
          <a:p>
            <a:r>
              <a:rPr lang="ru-RU" sz="2400" b="1" dirty="0" smtClean="0"/>
              <a:t>Заколки помаду, фломастеры, красивую куклу, </a:t>
            </a:r>
          </a:p>
          <a:p>
            <a:r>
              <a:rPr lang="ru-RU" sz="2400" b="1" dirty="0" smtClean="0"/>
              <a:t>Игрушки, конфеты. И книжку в придачу</a:t>
            </a:r>
          </a:p>
          <a:p>
            <a:r>
              <a:rPr lang="ru-RU" sz="2400" b="1" dirty="0" smtClean="0"/>
              <a:t>И сдать не забудет Диана вам сдачи.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ера\Desktop\Новая папка\IMG-20221006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4252"/>
            <a:ext cx="3949267" cy="46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24592"/>
            <a:ext cx="3861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Книжки нам пока читают</a:t>
            </a:r>
          </a:p>
          <a:p>
            <a:r>
              <a:rPr lang="ru-RU" sz="2400" b="1" dirty="0"/>
              <a:t>Воспитатели для нас.</a:t>
            </a:r>
          </a:p>
          <a:p>
            <a:r>
              <a:rPr lang="ru-RU" sz="2400" b="1" dirty="0"/>
              <a:t>Ежедневно наступает</a:t>
            </a:r>
          </a:p>
          <a:p>
            <a:r>
              <a:rPr lang="ru-RU" sz="2400" b="1" dirty="0"/>
              <a:t>Чтенья книг желанный час!</a:t>
            </a:r>
          </a:p>
        </p:txBody>
      </p:sp>
    </p:spTree>
    <p:extLst>
      <p:ext uri="{BB962C8B-B14F-4D97-AF65-F5344CB8AC3E}">
        <p14:creationId xmlns:p14="http://schemas.microsoft.com/office/powerpoint/2010/main" val="16233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ера\Desktop\Новая папка\IMG-20221006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08" y="2046333"/>
            <a:ext cx="3308016" cy="45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308555"/>
            <a:ext cx="53190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Альбом, палитры, краски, кисти,</a:t>
            </a:r>
          </a:p>
          <a:p>
            <a:r>
              <a:rPr lang="ru-RU" sz="2800" b="1" dirty="0"/>
              <a:t>Гуашь, мольберты, акварель.</a:t>
            </a:r>
          </a:p>
          <a:p>
            <a:r>
              <a:rPr lang="ru-RU" sz="2800" b="1" dirty="0"/>
              <a:t>Рисуй портреты и эскизы!</a:t>
            </a:r>
          </a:p>
          <a:p>
            <a:r>
              <a:rPr lang="ru-RU" sz="2800" b="1" dirty="0"/>
              <a:t>Всё разрешается теперь!</a:t>
            </a:r>
          </a:p>
        </p:txBody>
      </p:sp>
    </p:spTree>
    <p:extLst>
      <p:ext uri="{BB962C8B-B14F-4D97-AF65-F5344CB8AC3E}">
        <p14:creationId xmlns:p14="http://schemas.microsoft.com/office/powerpoint/2010/main" val="14704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6" y="0"/>
            <a:ext cx="9179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ера\Desktop\Новая папка\IMG-20221006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6429"/>
            <a:ext cx="3960440" cy="48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6547"/>
            <a:ext cx="4118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Есть в группе нашей уголок,</a:t>
            </a:r>
          </a:p>
          <a:p>
            <a:r>
              <a:rPr lang="ru-RU" sz="2400" b="1" dirty="0"/>
              <a:t>Который в жизни нам помог!</a:t>
            </a:r>
          </a:p>
          <a:p>
            <a:r>
              <a:rPr lang="ru-RU" sz="2400" b="1" dirty="0"/>
              <a:t>Он очень-очень дорог нам.</a:t>
            </a:r>
          </a:p>
          <a:p>
            <a:r>
              <a:rPr lang="ru-RU" sz="2400" b="1" dirty="0"/>
              <a:t>И успокоил пап и мам!</a:t>
            </a:r>
          </a:p>
        </p:txBody>
      </p:sp>
    </p:spTree>
    <p:extLst>
      <p:ext uri="{BB962C8B-B14F-4D97-AF65-F5344CB8AC3E}">
        <p14:creationId xmlns:p14="http://schemas.microsoft.com/office/powerpoint/2010/main" val="3007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р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" y="0"/>
            <a:ext cx="9110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ера\Desktop\Новая папка\IMG-20221006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9008"/>
            <a:ext cx="3816424" cy="48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5709" y="548679"/>
            <a:ext cx="8079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Очень мы театры любим, круглый год мы с ними дружим:</a:t>
            </a:r>
          </a:p>
          <a:p>
            <a:r>
              <a:rPr lang="ru-RU" sz="2400" b="1" dirty="0"/>
              <a:t>В нашей группе все актеры, кукловоды и танцоры,</a:t>
            </a:r>
          </a:p>
          <a:p>
            <a:r>
              <a:rPr lang="ru-RU" sz="2400" b="1" dirty="0"/>
              <a:t>Акробаты и жонглёры, балерины, режиссёры!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3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8</cp:revision>
  <dcterms:created xsi:type="dcterms:W3CDTF">2022-10-06T11:33:45Z</dcterms:created>
  <dcterms:modified xsi:type="dcterms:W3CDTF">2022-10-10T07:39:55Z</dcterms:modified>
</cp:coreProperties>
</file>