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4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43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юра шатунов детство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5949280"/>
            <a:ext cx="609600" cy="609600"/>
          </a:xfrm>
        </p:spPr>
      </p:pic>
      <p:pic>
        <p:nvPicPr>
          <p:cNvPr id="6" name="Валерия –_Часики (рингтон)_(ringtondom.ru)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877272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186">
            <a:off x="3994811" y="-232432"/>
            <a:ext cx="6151466" cy="854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99"/>
            <a:ext cx="4644008" cy="552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2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15.stc.all.kpcdn.net/share/i/12/11282710/wr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3"/>
            <a:ext cx="9144000" cy="684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7.pngwing.com/pngs/574/714/png-transparent-music-lesson-musical-instruments-musical-ensemble-musical-theatre-band-child-microphone-pia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" y="0"/>
            <a:ext cx="9125684" cy="7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3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0</Words>
  <Application>Microsoft Office PowerPoint</Application>
  <PresentationFormat>Экран (4:3)</PresentationFormat>
  <Paragraphs>0</Paragraphs>
  <Slides>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1</cp:lastModifiedBy>
  <cp:revision>12</cp:revision>
  <dcterms:created xsi:type="dcterms:W3CDTF">2021-03-14T04:34:53Z</dcterms:created>
  <dcterms:modified xsi:type="dcterms:W3CDTF">2021-03-15T12:51:14Z</dcterms:modified>
</cp:coreProperties>
</file>